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2" r:id="rId11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67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C08F4B-FB57-4031-9508-37A7C334AB85}" v="130" dt="2024-08-09T02:24:32.9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6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명규 김" userId="642a6bed965c8ea4" providerId="LiveId" clId="{A5C08F4B-FB57-4031-9508-37A7C334AB85}"/>
    <pc:docChg chg="custSel addSld modSld sldOrd">
      <pc:chgData name="명규 김" userId="642a6bed965c8ea4" providerId="LiveId" clId="{A5C08F4B-FB57-4031-9508-37A7C334AB85}" dt="2024-08-09T02:25:27.497" v="1430" actId="1036"/>
      <pc:docMkLst>
        <pc:docMk/>
      </pc:docMkLst>
      <pc:sldChg chg="addSp modSp mod">
        <pc:chgData name="명규 김" userId="642a6bed965c8ea4" providerId="LiveId" clId="{A5C08F4B-FB57-4031-9508-37A7C334AB85}" dt="2024-08-09T02:25:27.497" v="1430" actId="1036"/>
        <pc:sldMkLst>
          <pc:docMk/>
          <pc:sldMk cId="3913647705" sldId="256"/>
        </pc:sldMkLst>
        <pc:spChg chg="add mod">
          <ac:chgData name="명규 김" userId="642a6bed965c8ea4" providerId="LiveId" clId="{A5C08F4B-FB57-4031-9508-37A7C334AB85}" dt="2024-08-09T02:25:27.497" v="1430" actId="1036"/>
          <ac:spMkLst>
            <pc:docMk/>
            <pc:sldMk cId="3913647705" sldId="256"/>
            <ac:spMk id="54" creationId="{0DAF60F5-693A-511E-AF47-6BB7C29E3A77}"/>
          </ac:spMkLst>
        </pc:spChg>
      </pc:sldChg>
      <pc:sldChg chg="addSp modSp mod">
        <pc:chgData name="명규 김" userId="642a6bed965c8ea4" providerId="LiveId" clId="{A5C08F4B-FB57-4031-9508-37A7C334AB85}" dt="2024-08-09T01:52:58.873" v="812" actId="20577"/>
        <pc:sldMkLst>
          <pc:docMk/>
          <pc:sldMk cId="1468375849" sldId="257"/>
        </pc:sldMkLst>
        <pc:spChg chg="add mod">
          <ac:chgData name="명규 김" userId="642a6bed965c8ea4" providerId="LiveId" clId="{A5C08F4B-FB57-4031-9508-37A7C334AB85}" dt="2024-08-09T01:52:58.873" v="812" actId="20577"/>
          <ac:spMkLst>
            <pc:docMk/>
            <pc:sldMk cId="1468375849" sldId="257"/>
            <ac:spMk id="45" creationId="{8938DFF9-FA8B-E601-DF80-20FBECD1B143}"/>
          </ac:spMkLst>
        </pc:spChg>
      </pc:sldChg>
      <pc:sldChg chg="addSp modSp mod">
        <pc:chgData name="명규 김" userId="642a6bed965c8ea4" providerId="LiveId" clId="{A5C08F4B-FB57-4031-9508-37A7C334AB85}" dt="2024-08-09T01:53:19.348" v="857" actId="20577"/>
        <pc:sldMkLst>
          <pc:docMk/>
          <pc:sldMk cId="921472680" sldId="258"/>
        </pc:sldMkLst>
        <pc:spChg chg="add mod">
          <ac:chgData name="명규 김" userId="642a6bed965c8ea4" providerId="LiveId" clId="{A5C08F4B-FB57-4031-9508-37A7C334AB85}" dt="2024-08-09T01:53:19.348" v="857" actId="20577"/>
          <ac:spMkLst>
            <pc:docMk/>
            <pc:sldMk cId="921472680" sldId="258"/>
            <ac:spMk id="30" creationId="{D130E9DB-B780-FE29-F992-4301B18AF572}"/>
          </ac:spMkLst>
        </pc:spChg>
      </pc:sldChg>
      <pc:sldChg chg="addSp delSp modSp mod">
        <pc:chgData name="명규 김" userId="642a6bed965c8ea4" providerId="LiveId" clId="{A5C08F4B-FB57-4031-9508-37A7C334AB85}" dt="2024-08-09T01:57:21.779" v="1169" actId="208"/>
        <pc:sldMkLst>
          <pc:docMk/>
          <pc:sldMk cId="2205183039" sldId="260"/>
        </pc:sldMkLst>
        <pc:spChg chg="mod">
          <ac:chgData name="명규 김" userId="642a6bed965c8ea4" providerId="LiveId" clId="{A5C08F4B-FB57-4031-9508-37A7C334AB85}" dt="2024-08-09T01:44:57.936" v="561" actId="20577"/>
          <ac:spMkLst>
            <pc:docMk/>
            <pc:sldMk cId="2205183039" sldId="260"/>
            <ac:spMk id="3" creationId="{12995013-396A-9E09-3EB3-BE1E78F5A3F1}"/>
          </ac:spMkLst>
        </pc:spChg>
        <pc:spChg chg="add mod">
          <ac:chgData name="명규 김" userId="642a6bed965c8ea4" providerId="LiveId" clId="{A5C08F4B-FB57-4031-9508-37A7C334AB85}" dt="2024-08-09T01:55:01.482" v="1126" actId="1076"/>
          <ac:spMkLst>
            <pc:docMk/>
            <pc:sldMk cId="2205183039" sldId="260"/>
            <ac:spMk id="18" creationId="{D7CC559B-9079-1932-74FF-400F5FB47D6F}"/>
          </ac:spMkLst>
        </pc:spChg>
        <pc:picChg chg="del">
          <ac:chgData name="명규 김" userId="642a6bed965c8ea4" providerId="LiveId" clId="{A5C08F4B-FB57-4031-9508-37A7C334AB85}" dt="2024-08-08T18:41:38.078" v="305" actId="478"/>
          <ac:picMkLst>
            <pc:docMk/>
            <pc:sldMk cId="2205183039" sldId="260"/>
            <ac:picMk id="14" creationId="{EBC689EF-5D8F-6348-AACA-614F84B75853}"/>
          </ac:picMkLst>
        </pc:picChg>
        <pc:picChg chg="add mod">
          <ac:chgData name="명규 김" userId="642a6bed965c8ea4" providerId="LiveId" clId="{A5C08F4B-FB57-4031-9508-37A7C334AB85}" dt="2024-08-08T18:41:44.113" v="309" actId="1076"/>
          <ac:picMkLst>
            <pc:docMk/>
            <pc:sldMk cId="2205183039" sldId="260"/>
            <ac:picMk id="15" creationId="{CD735C31-11C1-F1E6-607B-1CDC0855B13E}"/>
          </ac:picMkLst>
        </pc:picChg>
        <pc:cxnChg chg="add mod">
          <ac:chgData name="명규 김" userId="642a6bed965c8ea4" providerId="LiveId" clId="{A5C08F4B-FB57-4031-9508-37A7C334AB85}" dt="2024-08-09T01:57:21.779" v="1169" actId="208"/>
          <ac:cxnSpMkLst>
            <pc:docMk/>
            <pc:sldMk cId="2205183039" sldId="260"/>
            <ac:cxnSpMk id="17" creationId="{8E02D74F-A878-1C5D-B541-9244BEC80ACD}"/>
          </ac:cxnSpMkLst>
        </pc:cxnChg>
      </pc:sldChg>
      <pc:sldChg chg="addSp delSp modSp mod">
        <pc:chgData name="명규 김" userId="642a6bed965c8ea4" providerId="LiveId" clId="{A5C08F4B-FB57-4031-9508-37A7C334AB85}" dt="2024-08-09T02:22:54.913" v="1386" actId="21"/>
        <pc:sldMkLst>
          <pc:docMk/>
          <pc:sldMk cId="498954509" sldId="261"/>
        </pc:sldMkLst>
        <pc:spChg chg="add mod">
          <ac:chgData name="명규 김" userId="642a6bed965c8ea4" providerId="LiveId" clId="{A5C08F4B-FB57-4031-9508-37A7C334AB85}" dt="2024-08-09T01:56:56.931" v="1163" actId="1035"/>
          <ac:spMkLst>
            <pc:docMk/>
            <pc:sldMk cId="498954509" sldId="261"/>
            <ac:spMk id="11" creationId="{6AF40D00-ECA7-2926-2AA6-6C2FC0A56ED1}"/>
          </ac:spMkLst>
        </pc:spChg>
        <pc:spChg chg="add mod">
          <ac:chgData name="명규 김" userId="642a6bed965c8ea4" providerId="LiveId" clId="{A5C08F4B-FB57-4031-9508-37A7C334AB85}" dt="2024-08-09T01:39:50.085" v="317" actId="20577"/>
          <ac:spMkLst>
            <pc:docMk/>
            <pc:sldMk cId="498954509" sldId="261"/>
            <ac:spMk id="12" creationId="{F44BA9F6-71F1-F733-EAB4-662B35C96003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19" creationId="{592F15C5-42C7-A2FC-4D5D-DF0FA415B893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20" creationId="{3FA68369-8C85-3A17-9989-6E829BA7341E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21" creationId="{E270A993-D726-4E28-C610-1BB765E9290D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22" creationId="{37E9577A-E9BE-F2BC-11A6-4A57CCC6931F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24" creationId="{635CD107-97B1-8872-796D-51CFAA090ED6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25" creationId="{AA119B7D-61A5-95E1-4D0A-D61D28983D54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26" creationId="{947FED5E-277A-D4E2-E1F4-3D4EBC3EAA8D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27" creationId="{5C237A0E-873C-1347-5049-0906FBA76AB8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28" creationId="{5694E48C-C574-6DF6-499E-A88D04C83C59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29" creationId="{C54EA747-0BAC-D437-3CC0-933995A57A58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30" creationId="{114E1AED-6BD2-FE98-1D6B-B008A5E756C8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32" creationId="{4AB9997E-7BF3-8390-B012-65670772B032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37" creationId="{91792E09-616E-208B-D245-9BFA8C2E9BD9}"/>
          </ac:spMkLst>
        </pc:spChg>
        <pc:spChg chg="add del mod">
          <ac:chgData name="명규 김" userId="642a6bed965c8ea4" providerId="LiveId" clId="{A5C08F4B-FB57-4031-9508-37A7C334AB85}" dt="2024-08-09T01:46:48.527" v="568" actId="478"/>
          <ac:spMkLst>
            <pc:docMk/>
            <pc:sldMk cId="498954509" sldId="261"/>
            <ac:spMk id="38" creationId="{E7AA9401-61A9-8D0A-35A6-2D71FA71FDDA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40" creationId="{6A9B19DE-A8FD-C7E7-6B56-B98DBFA7ACB1}"/>
          </ac:spMkLst>
        </pc:spChg>
        <pc:spChg chg="add del mod">
          <ac:chgData name="명규 김" userId="642a6bed965c8ea4" providerId="LiveId" clId="{A5C08F4B-FB57-4031-9508-37A7C334AB85}" dt="2024-08-09T02:22:54.913" v="1386" actId="21"/>
          <ac:spMkLst>
            <pc:docMk/>
            <pc:sldMk cId="498954509" sldId="261"/>
            <ac:spMk id="45" creationId="{2EC2E8F0-683A-0C32-3B77-CE8696A066C9}"/>
          </ac:spMkLst>
        </pc:spChg>
        <pc:spChg chg="add mod">
          <ac:chgData name="명규 김" userId="642a6bed965c8ea4" providerId="LiveId" clId="{A5C08F4B-FB57-4031-9508-37A7C334AB85}" dt="2024-08-09T01:55:33.420" v="1141" actId="20577"/>
          <ac:spMkLst>
            <pc:docMk/>
            <pc:sldMk cId="498954509" sldId="261"/>
            <ac:spMk id="54" creationId="{79C2D233-75AE-6004-3834-3708B21524D9}"/>
          </ac:spMkLst>
        </pc:spChg>
        <pc:spChg chg="add mod">
          <ac:chgData name="명규 김" userId="642a6bed965c8ea4" providerId="LiveId" clId="{A5C08F4B-FB57-4031-9508-37A7C334AB85}" dt="2024-08-09T01:59:34.838" v="1215" actId="1076"/>
          <ac:spMkLst>
            <pc:docMk/>
            <pc:sldMk cId="498954509" sldId="261"/>
            <ac:spMk id="68" creationId="{902DFC42-F600-69E2-D8A4-AD76FA5E9F18}"/>
          </ac:spMkLst>
        </pc:spChg>
        <pc:picChg chg="add del mod modCrop">
          <ac:chgData name="명규 김" userId="642a6bed965c8ea4" providerId="LiveId" clId="{A5C08F4B-FB57-4031-9508-37A7C334AB85}" dt="2024-08-09T02:22:18.026" v="1381" actId="21"/>
          <ac:picMkLst>
            <pc:docMk/>
            <pc:sldMk cId="498954509" sldId="261"/>
            <ac:picMk id="9" creationId="{A5DB0575-C630-5E62-401F-BC55DB331836}"/>
          </ac:picMkLst>
        </pc:picChg>
        <pc:picChg chg="add mod modCrop">
          <ac:chgData name="명규 김" userId="642a6bed965c8ea4" providerId="LiveId" clId="{A5C08F4B-FB57-4031-9508-37A7C334AB85}" dt="2024-08-09T01:56:56.931" v="1163" actId="1035"/>
          <ac:picMkLst>
            <pc:docMk/>
            <pc:sldMk cId="498954509" sldId="261"/>
            <ac:picMk id="10" creationId="{7DFAE351-FCF3-9F02-1A50-A4956114AE72}"/>
          </ac:picMkLst>
        </pc:picChg>
        <pc:picChg chg="add mod">
          <ac:chgData name="명규 김" userId="642a6bed965c8ea4" providerId="LiveId" clId="{A5C08F4B-FB57-4031-9508-37A7C334AB85}" dt="2024-08-08T18:29:27.250" v="53" actId="14100"/>
          <ac:picMkLst>
            <pc:docMk/>
            <pc:sldMk cId="498954509" sldId="261"/>
            <ac:picMk id="14" creationId="{0E1600BB-0F41-136F-CEFF-AACB0BB883E0}"/>
          </ac:picMkLst>
        </pc:picChg>
        <pc:picChg chg="add mod modCrop">
          <ac:chgData name="명규 김" userId="642a6bed965c8ea4" providerId="LiveId" clId="{A5C08F4B-FB57-4031-9508-37A7C334AB85}" dt="2024-08-09T02:21:49.188" v="1375" actId="732"/>
          <ac:picMkLst>
            <pc:docMk/>
            <pc:sldMk cId="498954509" sldId="261"/>
            <ac:picMk id="16" creationId="{C4E035F2-B7B2-30A1-7BC8-3CE9C862EF10}"/>
          </ac:picMkLst>
        </pc:picChg>
        <pc:picChg chg="add del mod">
          <ac:chgData name="명규 김" userId="642a6bed965c8ea4" providerId="LiveId" clId="{A5C08F4B-FB57-4031-9508-37A7C334AB85}" dt="2024-08-09T02:22:54.913" v="1386" actId="21"/>
          <ac:picMkLst>
            <pc:docMk/>
            <pc:sldMk cId="498954509" sldId="261"/>
            <ac:picMk id="17" creationId="{DCEEE9D9-AD4D-90F4-2070-99EF8BD916E6}"/>
          </ac:picMkLst>
        </pc:picChg>
        <pc:picChg chg="add del mod">
          <ac:chgData name="명규 김" userId="642a6bed965c8ea4" providerId="LiveId" clId="{A5C08F4B-FB57-4031-9508-37A7C334AB85}" dt="2024-08-09T02:22:54.913" v="1386" actId="21"/>
          <ac:picMkLst>
            <pc:docMk/>
            <pc:sldMk cId="498954509" sldId="261"/>
            <ac:picMk id="18" creationId="{B81EF47D-59E9-D68A-96B3-6ED021908CFF}"/>
          </ac:picMkLst>
        </pc:picChg>
        <pc:picChg chg="add del mod">
          <ac:chgData name="명규 김" userId="642a6bed965c8ea4" providerId="LiveId" clId="{A5C08F4B-FB57-4031-9508-37A7C334AB85}" dt="2024-08-09T02:22:54.913" v="1386" actId="21"/>
          <ac:picMkLst>
            <pc:docMk/>
            <pc:sldMk cId="498954509" sldId="261"/>
            <ac:picMk id="23" creationId="{3ADAEEEE-06DB-A623-B180-0BD86F312ED6}"/>
          </ac:picMkLst>
        </pc:picChg>
        <pc:picChg chg="add del mod">
          <ac:chgData name="명규 김" userId="642a6bed965c8ea4" providerId="LiveId" clId="{A5C08F4B-FB57-4031-9508-37A7C334AB85}" dt="2024-08-08T18:40:12.159" v="296" actId="478"/>
          <ac:picMkLst>
            <pc:docMk/>
            <pc:sldMk cId="498954509" sldId="261"/>
            <ac:picMk id="31" creationId="{E355C87F-290C-4888-C492-6E0947FBC616}"/>
          </ac:picMkLst>
        </pc:picChg>
        <pc:picChg chg="add del mod">
          <ac:chgData name="명규 김" userId="642a6bed965c8ea4" providerId="LiveId" clId="{A5C08F4B-FB57-4031-9508-37A7C334AB85}" dt="2024-08-08T18:35:44.459" v="140" actId="478"/>
          <ac:picMkLst>
            <pc:docMk/>
            <pc:sldMk cId="498954509" sldId="261"/>
            <ac:picMk id="34" creationId="{4BE0D458-D553-8CE2-2CAA-384E5F27BC33}"/>
          </ac:picMkLst>
        </pc:picChg>
        <pc:picChg chg="add del mod">
          <ac:chgData name="명규 김" userId="642a6bed965c8ea4" providerId="LiveId" clId="{A5C08F4B-FB57-4031-9508-37A7C334AB85}" dt="2024-08-08T18:41:19.459" v="297" actId="478"/>
          <ac:picMkLst>
            <pc:docMk/>
            <pc:sldMk cId="498954509" sldId="261"/>
            <ac:picMk id="36" creationId="{B5B51BAE-B147-D452-6E91-C1461EB8C676}"/>
          </ac:picMkLst>
        </pc:picChg>
        <pc:picChg chg="add del mod">
          <ac:chgData name="명규 김" userId="642a6bed965c8ea4" providerId="LiveId" clId="{A5C08F4B-FB57-4031-9508-37A7C334AB85}" dt="2024-08-09T02:22:54.913" v="1386" actId="21"/>
          <ac:picMkLst>
            <pc:docMk/>
            <pc:sldMk cId="498954509" sldId="261"/>
            <ac:picMk id="39" creationId="{BC966A56-112C-9726-52D8-1195C9A6E74E}"/>
          </ac:picMkLst>
        </pc:picChg>
        <pc:picChg chg="add del mod">
          <ac:chgData name="명규 김" userId="642a6bed965c8ea4" providerId="LiveId" clId="{A5C08F4B-FB57-4031-9508-37A7C334AB85}" dt="2024-08-09T02:22:54.913" v="1386" actId="21"/>
          <ac:picMkLst>
            <pc:docMk/>
            <pc:sldMk cId="498954509" sldId="261"/>
            <ac:picMk id="42" creationId="{1B211438-6164-EE9C-E6FB-6CFF4D4960B8}"/>
          </ac:picMkLst>
        </pc:picChg>
        <pc:picChg chg="add del mod">
          <ac:chgData name="명규 김" userId="642a6bed965c8ea4" providerId="LiveId" clId="{A5C08F4B-FB57-4031-9508-37A7C334AB85}" dt="2024-08-09T02:22:54.913" v="1386" actId="21"/>
          <ac:picMkLst>
            <pc:docMk/>
            <pc:sldMk cId="498954509" sldId="261"/>
            <ac:picMk id="44" creationId="{AC7E0A77-435D-6A26-AEB6-3D1320B5DA41}"/>
          </ac:picMkLst>
        </pc:picChg>
        <pc:picChg chg="add del mod">
          <ac:chgData name="명규 김" userId="642a6bed965c8ea4" providerId="LiveId" clId="{A5C08F4B-FB57-4031-9508-37A7C334AB85}" dt="2024-08-09T02:22:54.913" v="1386" actId="21"/>
          <ac:picMkLst>
            <pc:docMk/>
            <pc:sldMk cId="498954509" sldId="261"/>
            <ac:picMk id="47" creationId="{14DA562C-1689-0160-8AF5-362457506C18}"/>
          </ac:picMkLst>
        </pc:picChg>
        <pc:picChg chg="add del mod">
          <ac:chgData name="명규 김" userId="642a6bed965c8ea4" providerId="LiveId" clId="{A5C08F4B-FB57-4031-9508-37A7C334AB85}" dt="2024-08-09T02:22:54.913" v="1386" actId="21"/>
          <ac:picMkLst>
            <pc:docMk/>
            <pc:sldMk cId="498954509" sldId="261"/>
            <ac:picMk id="49" creationId="{CED6203C-2EE5-3B63-B4D7-95AA903EC330}"/>
          </ac:picMkLst>
        </pc:picChg>
        <pc:picChg chg="add del mod">
          <ac:chgData name="명규 김" userId="642a6bed965c8ea4" providerId="LiveId" clId="{A5C08F4B-FB57-4031-9508-37A7C334AB85}" dt="2024-08-09T01:57:51.243" v="1170" actId="478"/>
          <ac:picMkLst>
            <pc:docMk/>
            <pc:sldMk cId="498954509" sldId="261"/>
            <ac:picMk id="56" creationId="{271BFA21-C9FB-6C03-8EED-4D4154E1122E}"/>
          </ac:picMkLst>
        </pc:picChg>
        <pc:picChg chg="add mod">
          <ac:chgData name="명규 김" userId="642a6bed965c8ea4" providerId="LiveId" clId="{A5C08F4B-FB57-4031-9508-37A7C334AB85}" dt="2024-08-09T01:59:03.276" v="1187" actId="14100"/>
          <ac:picMkLst>
            <pc:docMk/>
            <pc:sldMk cId="498954509" sldId="261"/>
            <ac:picMk id="58" creationId="{B98118CF-775C-B618-3382-6FFBEDEBC043}"/>
          </ac:picMkLst>
        </pc:picChg>
        <pc:picChg chg="add mod">
          <ac:chgData name="명규 김" userId="642a6bed965c8ea4" providerId="LiveId" clId="{A5C08F4B-FB57-4031-9508-37A7C334AB85}" dt="2024-08-09T01:59:11.756" v="1191" actId="1076"/>
          <ac:picMkLst>
            <pc:docMk/>
            <pc:sldMk cId="498954509" sldId="261"/>
            <ac:picMk id="67" creationId="{E132155F-E5A9-4808-CFA3-D780ED71D334}"/>
          </ac:picMkLst>
        </pc:picChg>
        <pc:cxnChg chg="add del mod">
          <ac:chgData name="명규 김" userId="642a6bed965c8ea4" providerId="LiveId" clId="{A5C08F4B-FB57-4031-9508-37A7C334AB85}" dt="2024-08-09T02:22:54.913" v="1386" actId="21"/>
          <ac:cxnSpMkLst>
            <pc:docMk/>
            <pc:sldMk cId="498954509" sldId="261"/>
            <ac:cxnSpMk id="51" creationId="{07E1439D-32E2-3108-0032-53AD6DF113A5}"/>
          </ac:cxnSpMkLst>
        </pc:cxnChg>
        <pc:cxnChg chg="add del mod">
          <ac:chgData name="명규 김" userId="642a6bed965c8ea4" providerId="LiveId" clId="{A5C08F4B-FB57-4031-9508-37A7C334AB85}" dt="2024-08-09T02:22:54.913" v="1386" actId="21"/>
          <ac:cxnSpMkLst>
            <pc:docMk/>
            <pc:sldMk cId="498954509" sldId="261"/>
            <ac:cxnSpMk id="53" creationId="{048E5B75-D400-2A71-C161-1E471591B2F9}"/>
          </ac:cxnSpMkLst>
        </pc:cxnChg>
        <pc:cxnChg chg="add del mod">
          <ac:chgData name="명규 김" userId="642a6bed965c8ea4" providerId="LiveId" clId="{A5C08F4B-FB57-4031-9508-37A7C334AB85}" dt="2024-08-09T01:58:40.812" v="1178" actId="478"/>
          <ac:cxnSpMkLst>
            <pc:docMk/>
            <pc:sldMk cId="498954509" sldId="261"/>
            <ac:cxnSpMk id="60" creationId="{7DDF9539-503B-8589-D525-3D29ACAB5EFE}"/>
          </ac:cxnSpMkLst>
        </pc:cxnChg>
        <pc:cxnChg chg="add mod">
          <ac:chgData name="명규 김" userId="642a6bed965c8ea4" providerId="LiveId" clId="{A5C08F4B-FB57-4031-9508-37A7C334AB85}" dt="2024-08-09T01:59:31.202" v="1214" actId="14100"/>
          <ac:cxnSpMkLst>
            <pc:docMk/>
            <pc:sldMk cId="498954509" sldId="261"/>
            <ac:cxnSpMk id="65" creationId="{D95F83F1-9474-B09C-AB50-831E2EB12356}"/>
          </ac:cxnSpMkLst>
        </pc:cxnChg>
      </pc:sldChg>
      <pc:sldChg chg="addSp delSp modSp new mod modClrScheme chgLayout">
        <pc:chgData name="명규 김" userId="642a6bed965c8ea4" providerId="LiveId" clId="{A5C08F4B-FB57-4031-9508-37A7C334AB85}" dt="2024-08-09T02:05:18.883" v="1282" actId="14100"/>
        <pc:sldMkLst>
          <pc:docMk/>
          <pc:sldMk cId="2588405394" sldId="262"/>
        </pc:sldMkLst>
        <pc:spChg chg="add del mod">
          <ac:chgData name="명규 김" userId="642a6bed965c8ea4" providerId="LiveId" clId="{A5C08F4B-FB57-4031-9508-37A7C334AB85}" dt="2024-08-09T02:02:18.467" v="1237" actId="478"/>
          <ac:spMkLst>
            <pc:docMk/>
            <pc:sldMk cId="2588405394" sldId="262"/>
            <ac:spMk id="2" creationId="{D44B04C6-99CA-C403-770B-92A3BC33D5DF}"/>
          </ac:spMkLst>
        </pc:spChg>
        <pc:spChg chg="add mod ord">
          <ac:chgData name="명규 김" userId="642a6bed965c8ea4" providerId="LiveId" clId="{A5C08F4B-FB57-4031-9508-37A7C334AB85}" dt="2024-08-09T02:04:49.829" v="1275" actId="1076"/>
          <ac:spMkLst>
            <pc:docMk/>
            <pc:sldMk cId="2588405394" sldId="262"/>
            <ac:spMk id="3" creationId="{72CE5052-DADA-6D8E-0E62-AA150822B073}"/>
          </ac:spMkLst>
        </pc:spChg>
        <pc:spChg chg="add mod ord">
          <ac:chgData name="명규 김" userId="642a6bed965c8ea4" providerId="LiveId" clId="{A5C08F4B-FB57-4031-9508-37A7C334AB85}" dt="2024-08-09T02:05:18.883" v="1282" actId="14100"/>
          <ac:spMkLst>
            <pc:docMk/>
            <pc:sldMk cId="2588405394" sldId="262"/>
            <ac:spMk id="4" creationId="{4EC98B74-72C1-4EAF-4022-CC80B0AEDC4C}"/>
          </ac:spMkLst>
        </pc:spChg>
      </pc:sldChg>
      <pc:sldChg chg="addSp modSp new mod ord modClrScheme chgLayout">
        <pc:chgData name="명규 김" userId="642a6bed965c8ea4" providerId="LiveId" clId="{A5C08F4B-FB57-4031-9508-37A7C334AB85}" dt="2024-08-09T02:08:10.877" v="1373" actId="20577"/>
        <pc:sldMkLst>
          <pc:docMk/>
          <pc:sldMk cId="3941701929" sldId="263"/>
        </pc:sldMkLst>
        <pc:spChg chg="add mod">
          <ac:chgData name="명규 김" userId="642a6bed965c8ea4" providerId="LiveId" clId="{A5C08F4B-FB57-4031-9508-37A7C334AB85}" dt="2024-08-09T02:08:10.877" v="1373" actId="20577"/>
          <ac:spMkLst>
            <pc:docMk/>
            <pc:sldMk cId="3941701929" sldId="263"/>
            <ac:spMk id="2" creationId="{018AA334-C93E-070E-1B15-8CEFE1E8CC1C}"/>
          </ac:spMkLst>
        </pc:spChg>
      </pc:sldChg>
      <pc:sldChg chg="addSp delSp modSp new mod">
        <pc:chgData name="명규 김" userId="642a6bed965c8ea4" providerId="LiveId" clId="{A5C08F4B-FB57-4031-9508-37A7C334AB85}" dt="2024-08-09T02:24:31.983" v="1403" actId="21"/>
        <pc:sldMkLst>
          <pc:docMk/>
          <pc:sldMk cId="2497881970" sldId="264"/>
        </pc:sldMkLst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19" creationId="{592F15C5-42C7-A2FC-4D5D-DF0FA415B893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20" creationId="{3FA68369-8C85-3A17-9989-6E829BA7341E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21" creationId="{E270A993-D726-4E28-C610-1BB765E9290D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22" creationId="{37E9577A-E9BE-F2BC-11A6-4A57CCC6931F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24" creationId="{635CD107-97B1-8872-796D-51CFAA090ED6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25" creationId="{AA119B7D-61A5-95E1-4D0A-D61D28983D54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26" creationId="{947FED5E-277A-D4E2-E1F4-3D4EBC3EAA8D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27" creationId="{5C237A0E-873C-1347-5049-0906FBA76AB8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28" creationId="{5694E48C-C574-6DF6-499E-A88D04C83C59}"/>
          </ac:spMkLst>
        </pc:spChg>
        <pc:spChg chg="add del mod">
          <ac:chgData name="명규 김" userId="642a6bed965c8ea4" providerId="LiveId" clId="{A5C08F4B-FB57-4031-9508-37A7C334AB85}" dt="2024-08-09T02:24:31.983" v="1403" actId="21"/>
          <ac:spMkLst>
            <pc:docMk/>
            <pc:sldMk cId="2497881970" sldId="264"/>
            <ac:spMk id="29" creationId="{C54EA747-0BAC-D437-3CC0-933995A57A58}"/>
          </ac:spMkLst>
        </pc:spChg>
        <pc:spChg chg="add del mod">
          <ac:chgData name="명규 김" userId="642a6bed965c8ea4" providerId="LiveId" clId="{A5C08F4B-FB57-4031-9508-37A7C334AB85}" dt="2024-08-09T02:24:31.983" v="1403" actId="21"/>
          <ac:spMkLst>
            <pc:docMk/>
            <pc:sldMk cId="2497881970" sldId="264"/>
            <ac:spMk id="30" creationId="{114E1AED-6BD2-FE98-1D6B-B008A5E756C8}"/>
          </ac:spMkLst>
        </pc:spChg>
        <pc:spChg chg="add del mod">
          <ac:chgData name="명규 김" userId="642a6bed965c8ea4" providerId="LiveId" clId="{A5C08F4B-FB57-4031-9508-37A7C334AB85}" dt="2024-08-09T02:24:31.983" v="1403" actId="21"/>
          <ac:spMkLst>
            <pc:docMk/>
            <pc:sldMk cId="2497881970" sldId="264"/>
            <ac:spMk id="32" creationId="{4AB9997E-7BF3-8390-B012-65670772B032}"/>
          </ac:spMkLst>
        </pc:spChg>
        <pc:spChg chg="add del mod">
          <ac:chgData name="명규 김" userId="642a6bed965c8ea4" providerId="LiveId" clId="{A5C08F4B-FB57-4031-9508-37A7C334AB85}" dt="2024-08-09T02:24:31.983" v="1403" actId="21"/>
          <ac:spMkLst>
            <pc:docMk/>
            <pc:sldMk cId="2497881970" sldId="264"/>
            <ac:spMk id="37" creationId="{91792E09-616E-208B-D245-9BFA8C2E9BD9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40" creationId="{6A9B19DE-A8FD-C7E7-6B56-B98DBFA7ACB1}"/>
          </ac:spMkLst>
        </pc:spChg>
        <pc:spChg chg="add mod">
          <ac:chgData name="명규 김" userId="642a6bed965c8ea4" providerId="LiveId" clId="{A5C08F4B-FB57-4031-9508-37A7C334AB85}" dt="2024-08-09T02:23:08.657" v="1389" actId="1076"/>
          <ac:spMkLst>
            <pc:docMk/>
            <pc:sldMk cId="2497881970" sldId="264"/>
            <ac:spMk id="45" creationId="{2EC2E8F0-683A-0C32-3B77-CE8696A066C9}"/>
          </ac:spMkLst>
        </pc:spChg>
        <pc:picChg chg="add del mod modCrop">
          <ac:chgData name="명규 김" userId="642a6bed965c8ea4" providerId="LiveId" clId="{A5C08F4B-FB57-4031-9508-37A7C334AB85}" dt="2024-08-09T02:24:14.613" v="1398" actId="21"/>
          <ac:picMkLst>
            <pc:docMk/>
            <pc:sldMk cId="2497881970" sldId="264"/>
            <ac:picMk id="2" creationId="{FF68D88F-9532-B5DC-1104-A996071FE904}"/>
          </ac:picMkLst>
        </pc:picChg>
        <pc:picChg chg="add del mod">
          <ac:chgData name="명규 김" userId="642a6bed965c8ea4" providerId="LiveId" clId="{A5C08F4B-FB57-4031-9508-37A7C334AB85}" dt="2024-08-09T02:23:50.939" v="1396" actId="478"/>
          <ac:picMkLst>
            <pc:docMk/>
            <pc:sldMk cId="2497881970" sldId="264"/>
            <ac:picMk id="3" creationId="{40222FF4-B300-5D45-6F87-A5F8BE032C71}"/>
          </ac:picMkLst>
        </pc:picChg>
        <pc:picChg chg="add mod">
          <ac:chgData name="명규 김" userId="642a6bed965c8ea4" providerId="LiveId" clId="{A5C08F4B-FB57-4031-9508-37A7C334AB85}" dt="2024-08-09T02:22:35.884" v="1385" actId="1076"/>
          <ac:picMkLst>
            <pc:docMk/>
            <pc:sldMk cId="2497881970" sldId="264"/>
            <ac:picMk id="9" creationId="{A5DB0575-C630-5E62-401F-BC55DB331836}"/>
          </ac:picMkLst>
        </pc:picChg>
        <pc:picChg chg="add mod">
          <ac:chgData name="명규 김" userId="642a6bed965c8ea4" providerId="LiveId" clId="{A5C08F4B-FB57-4031-9508-37A7C334AB85}" dt="2024-08-09T02:23:08.657" v="1389" actId="1076"/>
          <ac:picMkLst>
            <pc:docMk/>
            <pc:sldMk cId="2497881970" sldId="264"/>
            <ac:picMk id="17" creationId="{DCEEE9D9-AD4D-90F4-2070-99EF8BD916E6}"/>
          </ac:picMkLst>
        </pc:picChg>
        <pc:picChg chg="add mod">
          <ac:chgData name="명규 김" userId="642a6bed965c8ea4" providerId="LiveId" clId="{A5C08F4B-FB57-4031-9508-37A7C334AB85}" dt="2024-08-09T02:23:08.657" v="1389" actId="1076"/>
          <ac:picMkLst>
            <pc:docMk/>
            <pc:sldMk cId="2497881970" sldId="264"/>
            <ac:picMk id="18" creationId="{B81EF47D-59E9-D68A-96B3-6ED021908CFF}"/>
          </ac:picMkLst>
        </pc:picChg>
        <pc:picChg chg="add mod">
          <ac:chgData name="명규 김" userId="642a6bed965c8ea4" providerId="LiveId" clId="{A5C08F4B-FB57-4031-9508-37A7C334AB85}" dt="2024-08-09T02:23:08.657" v="1389" actId="1076"/>
          <ac:picMkLst>
            <pc:docMk/>
            <pc:sldMk cId="2497881970" sldId="264"/>
            <ac:picMk id="23" creationId="{3ADAEEEE-06DB-A623-B180-0BD86F312ED6}"/>
          </ac:picMkLst>
        </pc:picChg>
        <pc:picChg chg="add mod modCrop">
          <ac:chgData name="명규 김" userId="642a6bed965c8ea4" providerId="LiveId" clId="{A5C08F4B-FB57-4031-9508-37A7C334AB85}" dt="2024-08-09T02:23:41.180" v="1394" actId="732"/>
          <ac:picMkLst>
            <pc:docMk/>
            <pc:sldMk cId="2497881970" sldId="264"/>
            <ac:picMk id="39" creationId="{BC966A56-112C-9726-52D8-1195C9A6E74E}"/>
          </ac:picMkLst>
        </pc:picChg>
        <pc:picChg chg="add del mod">
          <ac:chgData name="명규 김" userId="642a6bed965c8ea4" providerId="LiveId" clId="{A5C08F4B-FB57-4031-9508-37A7C334AB85}" dt="2024-08-09T02:24:31.983" v="1403" actId="21"/>
          <ac:picMkLst>
            <pc:docMk/>
            <pc:sldMk cId="2497881970" sldId="264"/>
            <ac:picMk id="42" creationId="{1B211438-6164-EE9C-E6FB-6CFF4D4960B8}"/>
          </ac:picMkLst>
        </pc:picChg>
        <pc:picChg chg="add del mod">
          <ac:chgData name="명규 김" userId="642a6bed965c8ea4" providerId="LiveId" clId="{A5C08F4B-FB57-4031-9508-37A7C334AB85}" dt="2024-08-09T02:24:31.983" v="1403" actId="21"/>
          <ac:picMkLst>
            <pc:docMk/>
            <pc:sldMk cId="2497881970" sldId="264"/>
            <ac:picMk id="44" creationId="{AC7E0A77-435D-6A26-AEB6-3D1320B5DA41}"/>
          </ac:picMkLst>
        </pc:picChg>
        <pc:picChg chg="add del mod">
          <ac:chgData name="명규 김" userId="642a6bed965c8ea4" providerId="LiveId" clId="{A5C08F4B-FB57-4031-9508-37A7C334AB85}" dt="2024-08-09T02:24:31.983" v="1403" actId="21"/>
          <ac:picMkLst>
            <pc:docMk/>
            <pc:sldMk cId="2497881970" sldId="264"/>
            <ac:picMk id="47" creationId="{14DA562C-1689-0160-8AF5-362457506C18}"/>
          </ac:picMkLst>
        </pc:picChg>
        <pc:picChg chg="add del mod">
          <ac:chgData name="명규 김" userId="642a6bed965c8ea4" providerId="LiveId" clId="{A5C08F4B-FB57-4031-9508-37A7C334AB85}" dt="2024-08-09T02:24:31.983" v="1403" actId="21"/>
          <ac:picMkLst>
            <pc:docMk/>
            <pc:sldMk cId="2497881970" sldId="264"/>
            <ac:picMk id="49" creationId="{CED6203C-2EE5-3B63-B4D7-95AA903EC330}"/>
          </ac:picMkLst>
        </pc:picChg>
        <pc:cxnChg chg="add del mod">
          <ac:chgData name="명규 김" userId="642a6bed965c8ea4" providerId="LiveId" clId="{A5C08F4B-FB57-4031-9508-37A7C334AB85}" dt="2024-08-09T02:24:31.983" v="1403" actId="21"/>
          <ac:cxnSpMkLst>
            <pc:docMk/>
            <pc:sldMk cId="2497881970" sldId="264"/>
            <ac:cxnSpMk id="51" creationId="{07E1439D-32E2-3108-0032-53AD6DF113A5}"/>
          </ac:cxnSpMkLst>
        </pc:cxnChg>
        <pc:cxnChg chg="add del mod">
          <ac:chgData name="명규 김" userId="642a6bed965c8ea4" providerId="LiveId" clId="{A5C08F4B-FB57-4031-9508-37A7C334AB85}" dt="2024-08-09T02:24:31.983" v="1403" actId="21"/>
          <ac:cxnSpMkLst>
            <pc:docMk/>
            <pc:sldMk cId="2497881970" sldId="264"/>
            <ac:cxnSpMk id="53" creationId="{048E5B75-D400-2A71-C161-1E471591B2F9}"/>
          </ac:cxnSpMkLst>
        </pc:cxnChg>
      </pc:sldChg>
      <pc:sldChg chg="addSp modSp new mod">
        <pc:chgData name="명규 김" userId="642a6bed965c8ea4" providerId="LiveId" clId="{A5C08F4B-FB57-4031-9508-37A7C334AB85}" dt="2024-08-09T02:24:51.883" v="1412" actId="14100"/>
        <pc:sldMkLst>
          <pc:docMk/>
          <pc:sldMk cId="3111699520" sldId="265"/>
        </pc:sldMkLst>
        <pc:spChg chg="add mod">
          <ac:chgData name="명규 김" userId="642a6bed965c8ea4" providerId="LiveId" clId="{A5C08F4B-FB57-4031-9508-37A7C334AB85}" dt="2024-08-09T02:24:41.332" v="1407" actId="1076"/>
          <ac:spMkLst>
            <pc:docMk/>
            <pc:sldMk cId="3111699520" sldId="265"/>
            <ac:spMk id="29" creationId="{C54EA747-0BAC-D437-3CC0-933995A57A58}"/>
          </ac:spMkLst>
        </pc:spChg>
        <pc:spChg chg="add mod">
          <ac:chgData name="명규 김" userId="642a6bed965c8ea4" providerId="LiveId" clId="{A5C08F4B-FB57-4031-9508-37A7C334AB85}" dt="2024-08-09T02:24:41.332" v="1407" actId="1076"/>
          <ac:spMkLst>
            <pc:docMk/>
            <pc:sldMk cId="3111699520" sldId="265"/>
            <ac:spMk id="30" creationId="{114E1AED-6BD2-FE98-1D6B-B008A5E756C8}"/>
          </ac:spMkLst>
        </pc:spChg>
        <pc:spChg chg="add mod">
          <ac:chgData name="명규 김" userId="642a6bed965c8ea4" providerId="LiveId" clId="{A5C08F4B-FB57-4031-9508-37A7C334AB85}" dt="2024-08-09T02:24:41.332" v="1407" actId="1076"/>
          <ac:spMkLst>
            <pc:docMk/>
            <pc:sldMk cId="3111699520" sldId="265"/>
            <ac:spMk id="32" creationId="{4AB9997E-7BF3-8390-B012-65670772B032}"/>
          </ac:spMkLst>
        </pc:spChg>
        <pc:spChg chg="add mod">
          <ac:chgData name="명규 김" userId="642a6bed965c8ea4" providerId="LiveId" clId="{A5C08F4B-FB57-4031-9508-37A7C334AB85}" dt="2024-08-09T02:24:41.332" v="1407" actId="1076"/>
          <ac:spMkLst>
            <pc:docMk/>
            <pc:sldMk cId="3111699520" sldId="265"/>
            <ac:spMk id="37" creationId="{91792E09-616E-208B-D245-9BFA8C2E9BD9}"/>
          </ac:spMkLst>
        </pc:spChg>
        <pc:picChg chg="add mod">
          <ac:chgData name="명규 김" userId="642a6bed965c8ea4" providerId="LiveId" clId="{A5C08F4B-FB57-4031-9508-37A7C334AB85}" dt="2024-08-09T02:24:24.830" v="1402" actId="1076"/>
          <ac:picMkLst>
            <pc:docMk/>
            <pc:sldMk cId="3111699520" sldId="265"/>
            <ac:picMk id="2" creationId="{FF68D88F-9532-B5DC-1104-A996071FE904}"/>
          </ac:picMkLst>
        </pc:picChg>
        <pc:picChg chg="add mod">
          <ac:chgData name="명규 김" userId="642a6bed965c8ea4" providerId="LiveId" clId="{A5C08F4B-FB57-4031-9508-37A7C334AB85}" dt="2024-08-09T02:24:43.236" v="1408" actId="1076"/>
          <ac:picMkLst>
            <pc:docMk/>
            <pc:sldMk cId="3111699520" sldId="265"/>
            <ac:picMk id="42" creationId="{1B211438-6164-EE9C-E6FB-6CFF4D4960B8}"/>
          </ac:picMkLst>
        </pc:picChg>
        <pc:picChg chg="add mod">
          <ac:chgData name="명규 김" userId="642a6bed965c8ea4" providerId="LiveId" clId="{A5C08F4B-FB57-4031-9508-37A7C334AB85}" dt="2024-08-09T02:24:49.311" v="1411" actId="1076"/>
          <ac:picMkLst>
            <pc:docMk/>
            <pc:sldMk cId="3111699520" sldId="265"/>
            <ac:picMk id="44" creationId="{AC7E0A77-435D-6A26-AEB6-3D1320B5DA41}"/>
          </ac:picMkLst>
        </pc:picChg>
        <pc:picChg chg="add mod">
          <ac:chgData name="명규 김" userId="642a6bed965c8ea4" providerId="LiveId" clId="{A5C08F4B-FB57-4031-9508-37A7C334AB85}" dt="2024-08-09T02:24:41.332" v="1407" actId="1076"/>
          <ac:picMkLst>
            <pc:docMk/>
            <pc:sldMk cId="3111699520" sldId="265"/>
            <ac:picMk id="47" creationId="{14DA562C-1689-0160-8AF5-362457506C18}"/>
          </ac:picMkLst>
        </pc:picChg>
        <pc:picChg chg="add mod">
          <ac:chgData name="명규 김" userId="642a6bed965c8ea4" providerId="LiveId" clId="{A5C08F4B-FB57-4031-9508-37A7C334AB85}" dt="2024-08-09T02:24:41.332" v="1407" actId="1076"/>
          <ac:picMkLst>
            <pc:docMk/>
            <pc:sldMk cId="3111699520" sldId="265"/>
            <ac:picMk id="49" creationId="{CED6203C-2EE5-3B63-B4D7-95AA903EC330}"/>
          </ac:picMkLst>
        </pc:picChg>
        <pc:cxnChg chg="add mod">
          <ac:chgData name="명규 김" userId="642a6bed965c8ea4" providerId="LiveId" clId="{A5C08F4B-FB57-4031-9508-37A7C334AB85}" dt="2024-08-09T02:24:47.108" v="1410" actId="14100"/>
          <ac:cxnSpMkLst>
            <pc:docMk/>
            <pc:sldMk cId="3111699520" sldId="265"/>
            <ac:cxnSpMk id="51" creationId="{07E1439D-32E2-3108-0032-53AD6DF113A5}"/>
          </ac:cxnSpMkLst>
        </pc:cxnChg>
        <pc:cxnChg chg="add mod">
          <ac:chgData name="명규 김" userId="642a6bed965c8ea4" providerId="LiveId" clId="{A5C08F4B-FB57-4031-9508-37A7C334AB85}" dt="2024-08-09T02:24:51.883" v="1412" actId="14100"/>
          <ac:cxnSpMkLst>
            <pc:docMk/>
            <pc:sldMk cId="3111699520" sldId="265"/>
            <ac:cxnSpMk id="53" creationId="{048E5B75-D400-2A71-C161-1E471591B2F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450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34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37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9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0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83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7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51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4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7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DBE833-2910-465D-99FF-A9A8FC8CE968}" type="datetimeFigureOut">
              <a:rPr lang="ko-KR" altLang="en-US" smtClean="0"/>
              <a:t>2024-08-09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D91D01-B67D-4DA0-AF2A-AC4B84E74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81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select" TargetMode="External"/><Relationship Id="rId7" Type="http://schemas.openxmlformats.org/officeDocument/2006/relationships/hyperlink" Target="https://developer.mozilla.org/ko/docs/Web/HTML/Element/input/checkbox" TargetMode="External"/><Relationship Id="rId2" Type="http://schemas.openxmlformats.org/officeDocument/2006/relationships/hyperlink" Target="https://apis.map.kakao.com/web/sample/addMapClickEventWithMark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ML/Element/input/radio" TargetMode="External"/><Relationship Id="rId5" Type="http://schemas.openxmlformats.org/officeDocument/2006/relationships/hyperlink" Target="https://developer.mozilla.org/en-US/docs/Web/HTML/Element/input/file" TargetMode="External"/><Relationship Id="rId4" Type="http://schemas.openxmlformats.org/officeDocument/2006/relationships/hyperlink" Target="https://developer.mozilla.org/en-US/docs/Web/HTML/Element/textare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AA334-C93E-070E-1B15-8CEFE1E8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763664"/>
            <a:ext cx="5915025" cy="2356556"/>
          </a:xfrm>
        </p:spPr>
        <p:txBody>
          <a:bodyPr/>
          <a:lstStyle/>
          <a:p>
            <a:r>
              <a:rPr lang="ko-KR" altLang="en-US" dirty="0"/>
              <a:t>봉담읍 온라인 마을안전지도</a:t>
            </a:r>
            <a:br>
              <a:rPr lang="en-US" altLang="ko-KR" dirty="0"/>
            </a:br>
            <a:r>
              <a:rPr lang="ko-KR" altLang="en-US" dirty="0"/>
              <a:t>웹사이트 디자인 </a:t>
            </a:r>
            <a:r>
              <a:rPr lang="ko-KR" altLang="en-US" dirty="0" err="1"/>
              <a:t>예시안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701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CE5052-DADA-6D8E-0E62-AA150822B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38" y="376770"/>
            <a:ext cx="1135062" cy="570086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참고자료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C98B74-72C1-4EAF-4022-CC80B0AED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946856"/>
            <a:ext cx="5915025" cy="22598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200" dirty="0">
                <a:hlinkClick r:id="rId2"/>
              </a:rPr>
              <a:t>https://apis.map.kakao.com/web/sample/addMapClickEventWithMarker/</a:t>
            </a:r>
            <a:endParaRPr lang="en-US" altLang="ko-KR" sz="1200" dirty="0">
              <a:hlinkClick r:id="rId3"/>
            </a:endParaRPr>
          </a:p>
          <a:p>
            <a:pPr marL="0" indent="0">
              <a:buNone/>
            </a:pPr>
            <a:r>
              <a:rPr lang="en-US" altLang="ko-KR" sz="1200" dirty="0">
                <a:hlinkClick r:id="rId3"/>
              </a:rPr>
              <a:t>https://developer.mozilla.org/en-US/docs/Web/HTML/Element/select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>
                <a:hlinkClick r:id="rId4"/>
              </a:rPr>
              <a:t>https://developer.mozilla.org/en-US/docs/Web/HTML/Element/textarea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>
                <a:hlinkClick r:id="rId5"/>
              </a:rPr>
              <a:t>https://developer.mozilla.org/en-US/docs/Web/HTML/Element/input/file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>
                <a:hlinkClick r:id="rId6"/>
              </a:rPr>
              <a:t>https://developer.mozilla.org/en-US/docs/Web/HTML/Element/input/radio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>
                <a:hlinkClick r:id="rId7"/>
              </a:rPr>
              <a:t>https://developer.mozilla.org/ko/docs/Web/HTML/Element/input/checkbox</a:t>
            </a:r>
            <a:endParaRPr lang="en-US" altLang="ko-KR" sz="1200" dirty="0"/>
          </a:p>
          <a:p>
            <a:pPr marL="0" indent="0">
              <a:buNone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840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061E23-08F3-8F85-1729-F4B492E71B24}"/>
              </a:ext>
            </a:extLst>
          </p:cNvPr>
          <p:cNvSpPr txBox="1"/>
          <p:nvPr/>
        </p:nvSpPr>
        <p:spPr>
          <a:xfrm>
            <a:off x="182013" y="172919"/>
            <a:ext cx="32469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봉담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마을안전지도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4ACA52-E6C9-EE91-5C36-98A8498FFAFC}"/>
              </a:ext>
            </a:extLst>
          </p:cNvPr>
          <p:cNvSpPr txBox="1"/>
          <p:nvPr/>
        </p:nvSpPr>
        <p:spPr>
          <a:xfrm>
            <a:off x="5535931" y="141051"/>
            <a:ext cx="114005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관리자 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4ACA2D-BAA2-3D6B-3DA1-EE115BBEE356}"/>
              </a:ext>
            </a:extLst>
          </p:cNvPr>
          <p:cNvSpPr/>
          <p:nvPr/>
        </p:nvSpPr>
        <p:spPr>
          <a:xfrm>
            <a:off x="209585" y="816682"/>
            <a:ext cx="950604" cy="3986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방범</a:t>
            </a:r>
            <a:r>
              <a:rPr lang="en-US" altLang="ko-KR" sz="1200" dirty="0">
                <a:solidFill>
                  <a:schemeClr val="tx1"/>
                </a:solidFill>
              </a:rPr>
              <a:t>CCTV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6AF6A8-4577-5F31-CFB7-D74A6773F7C3}"/>
              </a:ext>
            </a:extLst>
          </p:cNvPr>
          <p:cNvSpPr/>
          <p:nvPr/>
        </p:nvSpPr>
        <p:spPr>
          <a:xfrm>
            <a:off x="1279687" y="816682"/>
            <a:ext cx="854652" cy="398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비상벨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51E80B-ED91-B3FD-C279-C7688A3D1782}"/>
              </a:ext>
            </a:extLst>
          </p:cNvPr>
          <p:cNvSpPr/>
          <p:nvPr/>
        </p:nvSpPr>
        <p:spPr>
          <a:xfrm>
            <a:off x="2253837" y="816682"/>
            <a:ext cx="1196516" cy="398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안심지킴이집</a:t>
            </a:r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지구대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42836E-3C52-1550-6FA7-34C63ADB0C88}"/>
              </a:ext>
            </a:extLst>
          </p:cNvPr>
          <p:cNvSpPr/>
          <p:nvPr/>
        </p:nvSpPr>
        <p:spPr>
          <a:xfrm>
            <a:off x="3569851" y="816682"/>
            <a:ext cx="854652" cy="398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로고젝터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F8C225-68D4-6EDE-61C4-E14B86FECB50}"/>
              </a:ext>
            </a:extLst>
          </p:cNvPr>
          <p:cNvSpPr/>
          <p:nvPr/>
        </p:nvSpPr>
        <p:spPr>
          <a:xfrm>
            <a:off x="4544001" y="816682"/>
            <a:ext cx="854652" cy="398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기타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E268FE-DBA0-4C1B-3A13-9474ABF0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3" y="1360291"/>
            <a:ext cx="6484273" cy="27419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C01670F-7772-F05C-66EE-0D4E6A86B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380" t="50000" r="1"/>
          <a:stretch/>
        </p:blipFill>
        <p:spPr>
          <a:xfrm>
            <a:off x="3881120" y="1360290"/>
            <a:ext cx="273090" cy="235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D196EE-D45A-4E8E-6FE0-72D2E996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41" y="1433238"/>
            <a:ext cx="228758" cy="4706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7E07DE-306D-3223-4A79-31CACA8E8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552" y="1562040"/>
            <a:ext cx="228758" cy="4706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ECCEAE-24BB-D498-C74F-3EE1234D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907" y="1668568"/>
            <a:ext cx="228758" cy="4706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587A31-AE67-057D-27B1-2FE0D176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452" y="1775096"/>
            <a:ext cx="228758" cy="47066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ABFB1E-77CF-FEC8-B364-4421A33AF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007" y="1578165"/>
            <a:ext cx="228758" cy="4706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22C58AE-0965-7D78-4DC1-5E82593BB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3056236" y="1360290"/>
            <a:ext cx="228758" cy="3529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D8728C1-9A70-836A-579F-2A4625EC53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15243" y="1775096"/>
            <a:ext cx="228758" cy="4706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DA38360-06B5-B20C-48F8-2C1A15E0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716" y="2260600"/>
            <a:ext cx="228758" cy="47066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8B8E710-57D8-488A-78A1-B70BF58D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186" y="2025269"/>
            <a:ext cx="228758" cy="4706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B0E7DB-521A-965E-08E1-DDC62E29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503" y="2064952"/>
            <a:ext cx="228758" cy="47066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E7839C3-0921-4B36-FE77-CC2F54C25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382" y="2260600"/>
            <a:ext cx="228758" cy="4706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BD944C9-5741-3649-DB87-CD2A2E183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515" y="2495931"/>
            <a:ext cx="228758" cy="47066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5C8123-DEE1-1595-3686-DF57A01A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595" y="3077938"/>
            <a:ext cx="228758" cy="47066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E7D6390-DD40-6E40-F5E6-E75B20EA7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236" y="3185312"/>
            <a:ext cx="228758" cy="4706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8C6AF1D-0C26-8EA3-565A-DB51FB25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831" y="2786935"/>
            <a:ext cx="228758" cy="4706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6D300A0-11D7-1794-5D85-89F482D47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779" y="3548600"/>
            <a:ext cx="228758" cy="4706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49B107B-2AF3-280B-01F2-CC0E81817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62" y="1578165"/>
            <a:ext cx="228758" cy="4706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709928-35E7-A1CB-CAE0-8C33D66A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628" y="1829621"/>
            <a:ext cx="228758" cy="47066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B90B031-F292-AE2B-9054-06F28234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587" y="1664852"/>
            <a:ext cx="228758" cy="4706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AB5020A-2688-8414-AF17-778DE244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10" y="1792291"/>
            <a:ext cx="228758" cy="47066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1DCA343-C3FE-0787-2E30-0458283E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15" y="1892375"/>
            <a:ext cx="228758" cy="47066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F4C9DE5-84D7-3076-DB45-22C67EBEF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386" y="1731209"/>
            <a:ext cx="228758" cy="47066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4EF90B-75CD-6923-FC8F-D39F387146B6}"/>
              </a:ext>
            </a:extLst>
          </p:cNvPr>
          <p:cNvSpPr/>
          <p:nvPr/>
        </p:nvSpPr>
        <p:spPr>
          <a:xfrm>
            <a:off x="209585" y="4197846"/>
            <a:ext cx="664175" cy="343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확대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63F074-026C-6799-91B1-4E37A48CC514}"/>
              </a:ext>
            </a:extLst>
          </p:cNvPr>
          <p:cNvSpPr/>
          <p:nvPr/>
        </p:nvSpPr>
        <p:spPr>
          <a:xfrm>
            <a:off x="947599" y="4197846"/>
            <a:ext cx="664175" cy="3436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축소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0D81D2-8841-AC17-D8C8-BFC764D604C4}"/>
              </a:ext>
            </a:extLst>
          </p:cNvPr>
          <p:cNvSpPr txBox="1"/>
          <p:nvPr/>
        </p:nvSpPr>
        <p:spPr>
          <a:xfrm>
            <a:off x="2166683" y="4064044"/>
            <a:ext cx="2486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이 그림에서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마커의 위치는 예시입니다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1AB0D3-AAB9-DEE8-53B1-4BE6DCC3B24F}"/>
              </a:ext>
            </a:extLst>
          </p:cNvPr>
          <p:cNvSpPr txBox="1"/>
          <p:nvPr/>
        </p:nvSpPr>
        <p:spPr>
          <a:xfrm>
            <a:off x="305537" y="4729480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선택된 시설물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D1FEB602-CD15-4C54-2163-DFBB1F21E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618667"/>
              </p:ext>
            </p:extLst>
          </p:nvPr>
        </p:nvGraphicFramePr>
        <p:xfrm>
          <a:off x="435868" y="5168766"/>
          <a:ext cx="5837932" cy="4249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1092">
                  <a:extLst>
                    <a:ext uri="{9D8B030D-6E8A-4147-A177-3AD203B41FA5}">
                      <a16:colId xmlns:a16="http://schemas.microsoft.com/office/drawing/2014/main" val="1499264212"/>
                    </a:ext>
                  </a:extLst>
                </a:gridCol>
                <a:gridCol w="5196840">
                  <a:extLst>
                    <a:ext uri="{9D8B030D-6E8A-4147-A177-3AD203B41FA5}">
                      <a16:colId xmlns:a16="http://schemas.microsoft.com/office/drawing/2014/main" val="3175243686"/>
                    </a:ext>
                  </a:extLst>
                </a:gridCol>
              </a:tblGrid>
              <a:tr h="2757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CCTV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74200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와우리</a:t>
                      </a:r>
                      <a:r>
                        <a:rPr lang="ko-KR" altLang="en-US" dirty="0"/>
                        <a:t> 방범 </a:t>
                      </a:r>
                      <a:r>
                        <a:rPr lang="en-US" altLang="ko-KR" dirty="0"/>
                        <a:t>CCTV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75495"/>
                  </a:ext>
                </a:extLst>
              </a:tr>
              <a:tr h="4665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와우리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OO</a:t>
                      </a:r>
                      <a:r>
                        <a:rPr lang="ko-KR" altLang="en-US" dirty="0"/>
                        <a:t>건물 오른쪽에 위치한 </a:t>
                      </a:r>
                      <a:r>
                        <a:rPr lang="ko-KR" altLang="en-US" dirty="0" err="1"/>
                        <a:t>방범용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CCTV</a:t>
                      </a:r>
                      <a:r>
                        <a:rPr lang="ko-KR" altLang="en-US" dirty="0"/>
                        <a:t>입니다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 err="1"/>
                        <a:t>와우리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00</a:t>
                      </a:r>
                      <a:r>
                        <a:rPr lang="ko-KR" altLang="en-US" dirty="0"/>
                        <a:t>번지에 위치하고 있습니다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734829"/>
                  </a:ext>
                </a:extLst>
              </a:tr>
              <a:tr h="28474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1528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422410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E7384151-F33D-E37E-255A-84869E3FD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89" y="6309360"/>
            <a:ext cx="1252811" cy="2679951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274F33A8-EF3E-55F1-B309-DE5A86D47EB5}"/>
              </a:ext>
            </a:extLst>
          </p:cNvPr>
          <p:cNvSpPr/>
          <p:nvPr/>
        </p:nvSpPr>
        <p:spPr>
          <a:xfrm>
            <a:off x="5230264" y="4222503"/>
            <a:ext cx="1360274" cy="294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시설물 추가요청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0FBFAC-55AE-9E30-1801-E7B29BA8768B}"/>
              </a:ext>
            </a:extLst>
          </p:cNvPr>
          <p:cNvSpPr txBox="1"/>
          <p:nvPr/>
        </p:nvSpPr>
        <p:spPr>
          <a:xfrm>
            <a:off x="3565494" y="72214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메인페이지입니다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484BC9-648E-E994-1204-A3C5BF21237F}"/>
              </a:ext>
            </a:extLst>
          </p:cNvPr>
          <p:cNvSpPr txBox="1"/>
          <p:nvPr/>
        </p:nvSpPr>
        <p:spPr>
          <a:xfrm>
            <a:off x="1200932" y="1166844"/>
            <a:ext cx="47756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위의 버튼을 누르면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이러한 시설물들을 볼 수 있는 페이지로 이동합니다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216E7C-7DF0-7B68-C4D7-F74165298CED}"/>
              </a:ext>
            </a:extLst>
          </p:cNvPr>
          <p:cNvSpPr txBox="1"/>
          <p:nvPr/>
        </p:nvSpPr>
        <p:spPr>
          <a:xfrm>
            <a:off x="1723202" y="4729355"/>
            <a:ext cx="34018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지도상에서 마커를 클릭하면 이러한 표가 나타납니다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56E7BAD-B737-87A3-D2A5-4D1C525B25CA}"/>
              </a:ext>
            </a:extLst>
          </p:cNvPr>
          <p:cNvCxnSpPr/>
          <p:nvPr/>
        </p:nvCxnSpPr>
        <p:spPr>
          <a:xfrm flipH="1">
            <a:off x="1910080" y="1903900"/>
            <a:ext cx="2548593" cy="282545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4C6F92-BC00-D383-11A6-B4BC11806242}"/>
              </a:ext>
            </a:extLst>
          </p:cNvPr>
          <p:cNvSpPr/>
          <p:nvPr/>
        </p:nvSpPr>
        <p:spPr>
          <a:xfrm>
            <a:off x="4889830" y="4834802"/>
            <a:ext cx="1360274" cy="294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정보 수정요청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DAF60F5-693A-511E-AF47-6BB7C29E3A77}"/>
              </a:ext>
            </a:extLst>
          </p:cNvPr>
          <p:cNvSpPr txBox="1"/>
          <p:nvPr/>
        </p:nvSpPr>
        <p:spPr>
          <a:xfrm>
            <a:off x="3383709" y="385172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사이트 완성 이후 관리는 누가 할지는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모르겠으나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pPr algn="r"/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일단 제가 하는 걸로는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생각중입니다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91364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566182-E147-E61F-BFB3-8F98B7EB849E}"/>
              </a:ext>
            </a:extLst>
          </p:cNvPr>
          <p:cNvSpPr txBox="1"/>
          <p:nvPr/>
        </p:nvSpPr>
        <p:spPr>
          <a:xfrm>
            <a:off x="182013" y="172919"/>
            <a:ext cx="32469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봉담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마을안전지도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E961C-3F5D-FC1E-5A53-80BAD15425DD}"/>
              </a:ext>
            </a:extLst>
          </p:cNvPr>
          <p:cNvSpPr txBox="1"/>
          <p:nvPr/>
        </p:nvSpPr>
        <p:spPr>
          <a:xfrm>
            <a:off x="182013" y="84124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시설물 추가요청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C232A1-F438-D997-27C3-1EB50CEB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" y="1210580"/>
            <a:ext cx="6578975" cy="25811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083661-D09C-F06F-223C-C3226D436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40" y="4537365"/>
            <a:ext cx="2550359" cy="276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3AC8F6-D36E-F93E-E3CA-AC9E5EB5E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91" y="3894894"/>
            <a:ext cx="2600688" cy="333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409DD2-01CE-DC1F-6FB2-F8C452AA53CF}"/>
              </a:ext>
            </a:extLst>
          </p:cNvPr>
          <p:cNvSpPr txBox="1"/>
          <p:nvPr/>
        </p:nvSpPr>
        <p:spPr>
          <a:xfrm>
            <a:off x="934351" y="3950481"/>
            <a:ext cx="228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분류 선택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FCCFB70-A580-A65F-3370-4D878BA75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128" y="3873319"/>
            <a:ext cx="1588887" cy="117015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FE43E6-C4BE-7883-00FC-54D5C77C5D6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494279" y="4025573"/>
            <a:ext cx="1259754" cy="3603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907C10-FDE4-E301-3E6B-7159DE644978}"/>
              </a:ext>
            </a:extLst>
          </p:cNvPr>
          <p:cNvSpPr/>
          <p:nvPr/>
        </p:nvSpPr>
        <p:spPr>
          <a:xfrm>
            <a:off x="4868611" y="4207210"/>
            <a:ext cx="1450909" cy="740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방범</a:t>
            </a:r>
            <a:r>
              <a:rPr lang="en-US" altLang="ko-KR" sz="1000" dirty="0">
                <a:solidFill>
                  <a:schemeClr val="tx1"/>
                </a:solidFill>
              </a:rPr>
              <a:t>CCTV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비상벨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안심지킴이집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지구대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 err="1">
                <a:solidFill>
                  <a:schemeClr val="tx1"/>
                </a:solidFill>
              </a:rPr>
              <a:t>로고젝터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CF02B7-E271-D050-1AB5-86760B93F108}"/>
              </a:ext>
            </a:extLst>
          </p:cNvPr>
          <p:cNvSpPr/>
          <p:nvPr/>
        </p:nvSpPr>
        <p:spPr>
          <a:xfrm>
            <a:off x="4907678" y="4069079"/>
            <a:ext cx="1310242" cy="102125"/>
          </a:xfrm>
          <a:prstGeom prst="rect">
            <a:avLst/>
          </a:prstGeom>
          <a:solidFill>
            <a:srgbClr val="1967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/>
                </a:solidFill>
              </a:rPr>
              <a:t>분류 선택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52377-F3D9-F89D-4BCE-F4B5EEB1CE37}"/>
              </a:ext>
            </a:extLst>
          </p:cNvPr>
          <p:cNvSpPr txBox="1"/>
          <p:nvPr/>
        </p:nvSpPr>
        <p:spPr>
          <a:xfrm>
            <a:off x="278547" y="391180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분류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3C6969-567A-02A6-3199-18FD42E5EDCA}"/>
              </a:ext>
            </a:extLst>
          </p:cNvPr>
          <p:cNvSpPr txBox="1"/>
          <p:nvPr/>
        </p:nvSpPr>
        <p:spPr>
          <a:xfrm>
            <a:off x="278547" y="45293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제목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9A2F26-9907-0248-ABB4-07870C46A042}"/>
              </a:ext>
            </a:extLst>
          </p:cNvPr>
          <p:cNvSpPr/>
          <p:nvPr/>
        </p:nvSpPr>
        <p:spPr>
          <a:xfrm>
            <a:off x="4868611" y="3923448"/>
            <a:ext cx="1349309" cy="10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분류 선택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EC7E39-64A6-2EC2-2D1A-9F0131DF70B4}"/>
              </a:ext>
            </a:extLst>
          </p:cNvPr>
          <p:cNvSpPr/>
          <p:nvPr/>
        </p:nvSpPr>
        <p:spPr>
          <a:xfrm>
            <a:off x="990399" y="4607022"/>
            <a:ext cx="1879801" cy="16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상리 </a:t>
            </a:r>
            <a:r>
              <a:rPr lang="en-US" altLang="ko-KR" sz="1100" dirty="0">
                <a:solidFill>
                  <a:schemeClr val="tx1"/>
                </a:solidFill>
              </a:rPr>
              <a:t>OO</a:t>
            </a:r>
            <a:r>
              <a:rPr lang="ko-KR" altLang="en-US" sz="1100" dirty="0">
                <a:solidFill>
                  <a:schemeClr val="tx1"/>
                </a:solidFill>
              </a:rPr>
              <a:t>빌딩 옆 </a:t>
            </a:r>
            <a:r>
              <a:rPr lang="en-US" altLang="ko-KR" sz="1100" dirty="0">
                <a:solidFill>
                  <a:schemeClr val="tx1"/>
                </a:solidFill>
              </a:rPr>
              <a:t>CCTV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49214EB-940D-7DFD-9669-ACFA3F398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92" y="5172502"/>
            <a:ext cx="2535408" cy="22896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AD5414-C5BC-E116-F731-A6F20AEE036C}"/>
              </a:ext>
            </a:extLst>
          </p:cNvPr>
          <p:cNvSpPr txBox="1"/>
          <p:nvPr/>
        </p:nvSpPr>
        <p:spPr>
          <a:xfrm>
            <a:off x="278547" y="52930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내용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356A7C1-84BF-5D83-E00B-7A0B1A08F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92" y="8723422"/>
            <a:ext cx="2535408" cy="22896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5C25CD4-6261-8E99-5D38-63680C128F9F}"/>
              </a:ext>
            </a:extLst>
          </p:cNvPr>
          <p:cNvSpPr/>
          <p:nvPr/>
        </p:nvSpPr>
        <p:spPr>
          <a:xfrm>
            <a:off x="1024026" y="5346165"/>
            <a:ext cx="2303373" cy="1291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호수공원 근처 </a:t>
            </a:r>
            <a:r>
              <a:rPr lang="en-US" altLang="ko-KR" sz="1100" dirty="0">
                <a:solidFill>
                  <a:schemeClr val="tx1"/>
                </a:solidFill>
              </a:rPr>
              <a:t>OO</a:t>
            </a:r>
            <a:r>
              <a:rPr lang="ko-KR" altLang="en-US" sz="1100" dirty="0">
                <a:solidFill>
                  <a:schemeClr val="tx1"/>
                </a:solidFill>
              </a:rPr>
              <a:t>빌딩 인근에 있는 </a:t>
            </a:r>
            <a:r>
              <a:rPr lang="en-US" altLang="ko-KR" sz="1100" dirty="0">
                <a:solidFill>
                  <a:schemeClr val="tx1"/>
                </a:solidFill>
              </a:rPr>
              <a:t>CCTV</a:t>
            </a:r>
            <a:r>
              <a:rPr lang="ko-KR" altLang="en-US" sz="1100" dirty="0">
                <a:solidFill>
                  <a:schemeClr val="tx1"/>
                </a:solidFill>
              </a:rPr>
              <a:t>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713D4F-CD69-6876-0B4A-1D56CF18F014}"/>
              </a:ext>
            </a:extLst>
          </p:cNvPr>
          <p:cNvSpPr/>
          <p:nvPr/>
        </p:nvSpPr>
        <p:spPr>
          <a:xfrm>
            <a:off x="1009609" y="8867451"/>
            <a:ext cx="2303373" cy="389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5B0A553-16E8-7D61-AB94-03C3F9AE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351" y="7861689"/>
            <a:ext cx="1425763" cy="2513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38E1F1E-4AD7-364B-3EDD-6E3444F58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351" y="8116623"/>
            <a:ext cx="1425763" cy="2513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59691CF-7AD2-6889-33EF-A03FF1146761}"/>
              </a:ext>
            </a:extLst>
          </p:cNvPr>
          <p:cNvSpPr txBox="1"/>
          <p:nvPr/>
        </p:nvSpPr>
        <p:spPr>
          <a:xfrm>
            <a:off x="278547" y="787409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6A5860-587F-FF49-F88D-068931AB18BE}"/>
              </a:ext>
            </a:extLst>
          </p:cNvPr>
          <p:cNvSpPr txBox="1"/>
          <p:nvPr/>
        </p:nvSpPr>
        <p:spPr>
          <a:xfrm>
            <a:off x="278547" y="886745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비고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1FF7F6-D681-2174-D3C0-C80FB0DFD36D}"/>
              </a:ext>
            </a:extLst>
          </p:cNvPr>
          <p:cNvSpPr/>
          <p:nvPr/>
        </p:nvSpPr>
        <p:spPr>
          <a:xfrm>
            <a:off x="316506" y="11534283"/>
            <a:ext cx="1235690" cy="2881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제출하기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7CE366-4558-2179-15F3-A243777F1C21}"/>
              </a:ext>
            </a:extLst>
          </p:cNvPr>
          <p:cNvSpPr txBox="1"/>
          <p:nvPr/>
        </p:nvSpPr>
        <p:spPr>
          <a:xfrm>
            <a:off x="182013" y="4233919"/>
            <a:ext cx="1675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장소의 분류를 선택해주세요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A50E5D-935A-49C3-8203-14DE549F6564}"/>
              </a:ext>
            </a:extLst>
          </p:cNvPr>
          <p:cNvSpPr txBox="1"/>
          <p:nvPr/>
        </p:nvSpPr>
        <p:spPr>
          <a:xfrm>
            <a:off x="182013" y="4844144"/>
            <a:ext cx="1675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장소의 분류를 선택해주세요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A824EA-F2AD-6CFC-A092-27B3A3DEC9B7}"/>
              </a:ext>
            </a:extLst>
          </p:cNvPr>
          <p:cNvSpPr txBox="1"/>
          <p:nvPr/>
        </p:nvSpPr>
        <p:spPr>
          <a:xfrm>
            <a:off x="182013" y="7498141"/>
            <a:ext cx="21611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해당 장소에 대한 설명을 작성해주세요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43A77-7740-EE1F-4F28-346172257DD4}"/>
              </a:ext>
            </a:extLst>
          </p:cNvPr>
          <p:cNvSpPr txBox="1"/>
          <p:nvPr/>
        </p:nvSpPr>
        <p:spPr>
          <a:xfrm>
            <a:off x="182013" y="8384452"/>
            <a:ext cx="22765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해당 장소를 촬영한 사진을 등록해주세요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D45DA7-D6BE-0FCE-3C0B-D7D9197464A6}"/>
              </a:ext>
            </a:extLst>
          </p:cNvPr>
          <p:cNvSpPr txBox="1"/>
          <p:nvPr/>
        </p:nvSpPr>
        <p:spPr>
          <a:xfrm>
            <a:off x="182013" y="11055810"/>
            <a:ext cx="19062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참고사항이 있다면 작성해주세요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362480-2F66-FB2B-7F05-5BE3B1D3DDA4}"/>
              </a:ext>
            </a:extLst>
          </p:cNvPr>
          <p:cNvSpPr txBox="1"/>
          <p:nvPr/>
        </p:nvSpPr>
        <p:spPr>
          <a:xfrm>
            <a:off x="2741638" y="7952428"/>
            <a:ext cx="35125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여러 각도에서 찍은 사진이 존재하는 경우 등을 고려하여</a:t>
            </a:r>
            <a:endParaRPr lang="en-US" altLang="ko-KR" sz="105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파일은 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2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개까지 첨부 가능하도록 하였습니다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38DFF9-FA8B-E601-DF80-20FBECD1B143}"/>
              </a:ext>
            </a:extLst>
          </p:cNvPr>
          <p:cNvSpPr txBox="1"/>
          <p:nvPr/>
        </p:nvSpPr>
        <p:spPr>
          <a:xfrm>
            <a:off x="3565494" y="72214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시설물 추가요청 페이지입니다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7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3F78AB-1D1A-990F-9881-75936BB6E58A}"/>
              </a:ext>
            </a:extLst>
          </p:cNvPr>
          <p:cNvSpPr txBox="1"/>
          <p:nvPr/>
        </p:nvSpPr>
        <p:spPr>
          <a:xfrm>
            <a:off x="182013" y="172919"/>
            <a:ext cx="32469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봉담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마을안전지도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C1D1F-22B0-56EA-6E17-741DB02A97F8}"/>
              </a:ext>
            </a:extLst>
          </p:cNvPr>
          <p:cNvSpPr txBox="1"/>
          <p:nvPr/>
        </p:nvSpPr>
        <p:spPr>
          <a:xfrm>
            <a:off x="182013" y="84124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 수정요청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BCB98C-2BAB-984C-26E3-9A9A3DAB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58" y="1810364"/>
            <a:ext cx="2535408" cy="2289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321132-743A-6692-8C28-624EF67491A9}"/>
              </a:ext>
            </a:extLst>
          </p:cNvPr>
          <p:cNvSpPr txBox="1"/>
          <p:nvPr/>
        </p:nvSpPr>
        <p:spPr>
          <a:xfrm>
            <a:off x="-4254" y="193089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요청사항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C27AE9-0073-C81B-CD70-DB3C80FF8178}"/>
              </a:ext>
            </a:extLst>
          </p:cNvPr>
          <p:cNvSpPr/>
          <p:nvPr/>
        </p:nvSpPr>
        <p:spPr>
          <a:xfrm>
            <a:off x="927492" y="1984027"/>
            <a:ext cx="2303373" cy="1291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마커의 위치가 잘못되었기에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수정이 필요합니다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619EFD-D4E7-56C2-61DA-AD3781C7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42" y="4413759"/>
            <a:ext cx="5008646" cy="19650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57853A1-DAFF-75D6-967B-3A64EDE683F8}"/>
              </a:ext>
            </a:extLst>
          </p:cNvPr>
          <p:cNvSpPr txBox="1"/>
          <p:nvPr/>
        </p:nvSpPr>
        <p:spPr>
          <a:xfrm>
            <a:off x="182013" y="4115391"/>
            <a:ext cx="29258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해당 장소의 정보 중 수정이 필요한 내용을 알려주세요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CDD6A8-29CA-7216-4546-699A5AC66A92}"/>
              </a:ext>
            </a:extLst>
          </p:cNvPr>
          <p:cNvSpPr txBox="1"/>
          <p:nvPr/>
        </p:nvSpPr>
        <p:spPr>
          <a:xfrm>
            <a:off x="182013" y="44973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위치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E26C0-F231-469B-6354-F1B1C9D48787}"/>
              </a:ext>
            </a:extLst>
          </p:cNvPr>
          <p:cNvSpPr txBox="1"/>
          <p:nvPr/>
        </p:nvSpPr>
        <p:spPr>
          <a:xfrm>
            <a:off x="182013" y="6475857"/>
            <a:ext cx="37577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만약 위치 수정이 필요하다면</a:t>
            </a:r>
            <a:r>
              <a:rPr lang="en-US" altLang="ko-KR" sz="900" dirty="0"/>
              <a:t>, </a:t>
            </a:r>
            <a:r>
              <a:rPr lang="ko-KR" altLang="en-US" sz="900" dirty="0"/>
              <a:t>마커가 새로 표시될 위치를 지정해주세요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A92DE42-A954-C4F0-9E22-652749E3A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51" y="7027861"/>
            <a:ext cx="1425763" cy="2513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74974E-3EE1-1309-1963-57B303BA3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351" y="7282795"/>
            <a:ext cx="1425763" cy="2513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C83E11-CB4F-043A-0341-50C963FFD445}"/>
              </a:ext>
            </a:extLst>
          </p:cNvPr>
          <p:cNvSpPr txBox="1"/>
          <p:nvPr/>
        </p:nvSpPr>
        <p:spPr>
          <a:xfrm>
            <a:off x="278547" y="70402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C3F2C9-47BB-4A67-E3B0-B7984126A32B}"/>
              </a:ext>
            </a:extLst>
          </p:cNvPr>
          <p:cNvSpPr txBox="1"/>
          <p:nvPr/>
        </p:nvSpPr>
        <p:spPr>
          <a:xfrm>
            <a:off x="182013" y="7566198"/>
            <a:ext cx="3166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만약 사진 수정이 필요하다면</a:t>
            </a:r>
            <a:r>
              <a:rPr lang="en-US" altLang="ko-KR" sz="900" dirty="0"/>
              <a:t>, </a:t>
            </a:r>
            <a:r>
              <a:rPr lang="ko-KR" altLang="en-US" sz="900" dirty="0"/>
              <a:t>새로운 사진을 등록해주세요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F38A12-4793-6927-71AE-E65FC1B69601}"/>
              </a:ext>
            </a:extLst>
          </p:cNvPr>
          <p:cNvSpPr/>
          <p:nvPr/>
        </p:nvSpPr>
        <p:spPr>
          <a:xfrm>
            <a:off x="276020" y="8105484"/>
            <a:ext cx="1235690" cy="2881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제출하기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65B2551-D1B5-A16F-9AA2-A9D72E396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86" y="1189195"/>
            <a:ext cx="2550359" cy="2762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629DD2-F476-8A89-5780-9A90BDE44C88}"/>
              </a:ext>
            </a:extLst>
          </p:cNvPr>
          <p:cNvSpPr txBox="1"/>
          <p:nvPr/>
        </p:nvSpPr>
        <p:spPr>
          <a:xfrm>
            <a:off x="222193" y="118119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제목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6B3170-1730-D3B1-2BF8-87A84C41FE31}"/>
              </a:ext>
            </a:extLst>
          </p:cNvPr>
          <p:cNvSpPr/>
          <p:nvPr/>
        </p:nvSpPr>
        <p:spPr>
          <a:xfrm>
            <a:off x="934045" y="1258852"/>
            <a:ext cx="2398420" cy="182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와우리</a:t>
            </a:r>
            <a:r>
              <a:rPr lang="ko-KR" altLang="en-US" sz="1100" dirty="0">
                <a:solidFill>
                  <a:schemeClr val="tx1"/>
                </a:solidFill>
              </a:rPr>
              <a:t> 방범 </a:t>
            </a:r>
            <a:r>
              <a:rPr lang="en-US" altLang="ko-KR" sz="1100" dirty="0">
                <a:solidFill>
                  <a:schemeClr val="tx1"/>
                </a:solidFill>
              </a:rPr>
              <a:t>CCTV </a:t>
            </a:r>
            <a:r>
              <a:rPr lang="ko-KR" altLang="en-US" sz="1100" dirty="0">
                <a:solidFill>
                  <a:schemeClr val="tx1"/>
                </a:solidFill>
              </a:rPr>
              <a:t>정보수정 요청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B77414-E870-C072-A816-A24CAF85CD91}"/>
              </a:ext>
            </a:extLst>
          </p:cNvPr>
          <p:cNvSpPr txBox="1"/>
          <p:nvPr/>
        </p:nvSpPr>
        <p:spPr>
          <a:xfrm>
            <a:off x="125659" y="1495974"/>
            <a:ext cx="20553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요청 게시글의 제목을 입력해주세요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30E9DB-B780-FE29-F992-4301B18AF572}"/>
              </a:ext>
            </a:extLst>
          </p:cNvPr>
          <p:cNvSpPr txBox="1"/>
          <p:nvPr/>
        </p:nvSpPr>
        <p:spPr>
          <a:xfrm>
            <a:off x="3565494" y="72214"/>
            <a:ext cx="2722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시설물 정보수정 요청 페이지입니다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47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B7476-3EF3-3B13-6C1D-9684AC243346}"/>
              </a:ext>
            </a:extLst>
          </p:cNvPr>
          <p:cNvSpPr txBox="1"/>
          <p:nvPr/>
        </p:nvSpPr>
        <p:spPr>
          <a:xfrm>
            <a:off x="182013" y="172919"/>
            <a:ext cx="32469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봉담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마을안전지도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2EFA3-8AE1-A3F5-7055-C9570CBC50A8}"/>
              </a:ext>
            </a:extLst>
          </p:cNvPr>
          <p:cNvSpPr txBox="1"/>
          <p:nvPr/>
        </p:nvSpPr>
        <p:spPr>
          <a:xfrm>
            <a:off x="5707381" y="141051"/>
            <a:ext cx="80021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로그아웃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3038D-5CA2-7481-BB9D-3DF7633EA4A0}"/>
              </a:ext>
            </a:extLst>
          </p:cNvPr>
          <p:cNvSpPr txBox="1"/>
          <p:nvPr/>
        </p:nvSpPr>
        <p:spPr>
          <a:xfrm>
            <a:off x="3653602" y="279550"/>
            <a:ext cx="15424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관리자 페이지입니다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A55C1-0835-594A-FBA8-143B60921342}"/>
              </a:ext>
            </a:extLst>
          </p:cNvPr>
          <p:cNvSpPr txBox="1"/>
          <p:nvPr/>
        </p:nvSpPr>
        <p:spPr>
          <a:xfrm>
            <a:off x="419100" y="4114800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 수정 요청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4B3A4-630D-24A8-5B55-B5118D30DBD0}"/>
              </a:ext>
            </a:extLst>
          </p:cNvPr>
          <p:cNvSpPr txBox="1"/>
          <p:nvPr/>
        </p:nvSpPr>
        <p:spPr>
          <a:xfrm>
            <a:off x="419100" y="100330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시설물 추가 요청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EDE43D0-511D-3AD0-E2A3-162143034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878327"/>
              </p:ext>
            </p:extLst>
          </p:nvPr>
        </p:nvGraphicFramePr>
        <p:xfrm>
          <a:off x="533400" y="4761534"/>
          <a:ext cx="5974200" cy="198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7100">
                  <a:extLst>
                    <a:ext uri="{9D8B030D-6E8A-4147-A177-3AD203B41FA5}">
                      <a16:colId xmlns:a16="http://schemas.microsoft.com/office/drawing/2014/main" val="4071291516"/>
                    </a:ext>
                  </a:extLst>
                </a:gridCol>
                <a:gridCol w="2987100">
                  <a:extLst>
                    <a:ext uri="{9D8B030D-6E8A-4147-A177-3AD203B41FA5}">
                      <a16:colId xmlns:a16="http://schemas.microsoft.com/office/drawing/2014/main" val="1693525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요청일자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22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와우리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방범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CCTV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정보수정 요청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2024-08-09 08:00:00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01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상리 아동안전지킴이집 위치 수정 요청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2024-08-09 15:00:00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54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덕리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CCTV </a:t>
                      </a:r>
                      <a:r>
                        <a:rPr lang="ko-KR" altLang="en-US" dirty="0"/>
                        <a:t>삭제 요청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2024-08-10 10:00:00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0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동화리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로고젝터</a:t>
                      </a:r>
                      <a:r>
                        <a:rPr lang="ko-KR" altLang="en-US" dirty="0"/>
                        <a:t> 내용수정 요청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2024-08-10 17:00:00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91774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7EF969F-3F69-84CF-D5B6-136F48581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5067"/>
              </p:ext>
            </p:extLst>
          </p:nvPr>
        </p:nvGraphicFramePr>
        <p:xfrm>
          <a:off x="533400" y="1473498"/>
          <a:ext cx="59742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87100">
                  <a:extLst>
                    <a:ext uri="{9D8B030D-6E8A-4147-A177-3AD203B41FA5}">
                      <a16:colId xmlns:a16="http://schemas.microsoft.com/office/drawing/2014/main" val="4071291516"/>
                    </a:ext>
                  </a:extLst>
                </a:gridCol>
                <a:gridCol w="2987100">
                  <a:extLst>
                    <a:ext uri="{9D8B030D-6E8A-4147-A177-3AD203B41FA5}">
                      <a16:colId xmlns:a16="http://schemas.microsoft.com/office/drawing/2014/main" val="1693525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요청일자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22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빌딩 옆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CCTV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2024-08-09 08:00:00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018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수기리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OO</a:t>
                      </a:r>
                      <a:r>
                        <a:rPr lang="ko-KR" altLang="en-US" dirty="0"/>
                        <a:t>빌딩 옆 </a:t>
                      </a:r>
                      <a:r>
                        <a:rPr lang="ko-KR" altLang="en-US" dirty="0" err="1"/>
                        <a:t>로고젝터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2024-08-09 15:00:00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54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읍사무소 </a:t>
                      </a:r>
                      <a:r>
                        <a:rPr lang="ko-KR" altLang="en-US" dirty="0" err="1"/>
                        <a:t>여성안심택배함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2024-08-10 10:00:00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03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지구 </a:t>
                      </a:r>
                      <a:r>
                        <a:rPr lang="en-US" altLang="ko-KR" dirty="0"/>
                        <a:t>OO</a:t>
                      </a:r>
                      <a:r>
                        <a:rPr lang="ko-KR" altLang="en-US" dirty="0"/>
                        <a:t>빌딩 앞 </a:t>
                      </a:r>
                      <a:r>
                        <a:rPr lang="en-US" altLang="ko-KR" dirty="0"/>
                        <a:t>CCTV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2024-08-10 17:00:00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9177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B208FF-733B-5821-3ABB-6F9216246199}"/>
              </a:ext>
            </a:extLst>
          </p:cNvPr>
          <p:cNvSpPr txBox="1"/>
          <p:nvPr/>
        </p:nvSpPr>
        <p:spPr>
          <a:xfrm>
            <a:off x="419100" y="3428564"/>
            <a:ext cx="22060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제목 클릭 시 상세 정보 조회 가능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291D4-2626-9007-CDB2-FC839E677392}"/>
              </a:ext>
            </a:extLst>
          </p:cNvPr>
          <p:cNvSpPr txBox="1"/>
          <p:nvPr/>
        </p:nvSpPr>
        <p:spPr>
          <a:xfrm>
            <a:off x="419100" y="6898258"/>
            <a:ext cx="22060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</a:rPr>
              <a:t>제목 클릭 시 상세 정보 조회 가능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8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743E93-32BD-A20B-AAC5-AB1DD9D9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3" y="1360291"/>
            <a:ext cx="6484273" cy="2741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995013-396A-9E09-3EB3-BE1E78F5A3F1}"/>
              </a:ext>
            </a:extLst>
          </p:cNvPr>
          <p:cNvSpPr txBox="1"/>
          <p:nvPr/>
        </p:nvSpPr>
        <p:spPr>
          <a:xfrm>
            <a:off x="305537" y="472948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추가 요청된 시설물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5ECA292-E7FE-5AC2-D935-CF0DD0C68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104381"/>
              </p:ext>
            </p:extLst>
          </p:nvPr>
        </p:nvGraphicFramePr>
        <p:xfrm>
          <a:off x="435868" y="5168766"/>
          <a:ext cx="5837932" cy="42208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1092">
                  <a:extLst>
                    <a:ext uri="{9D8B030D-6E8A-4147-A177-3AD203B41FA5}">
                      <a16:colId xmlns:a16="http://schemas.microsoft.com/office/drawing/2014/main" val="1499264212"/>
                    </a:ext>
                  </a:extLst>
                </a:gridCol>
                <a:gridCol w="5196840">
                  <a:extLst>
                    <a:ext uri="{9D8B030D-6E8A-4147-A177-3AD203B41FA5}">
                      <a16:colId xmlns:a16="http://schemas.microsoft.com/office/drawing/2014/main" val="3175243686"/>
                    </a:ext>
                  </a:extLst>
                </a:gridCol>
              </a:tblGrid>
              <a:tr h="2757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방범 </a:t>
                      </a:r>
                      <a:r>
                        <a:rPr lang="en-US" altLang="ko-KR" dirty="0"/>
                        <a:t>CCTV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74200"/>
                  </a:ext>
                </a:extLst>
              </a:tr>
              <a:tr h="2757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상리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빌딩 옆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CCTV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75495"/>
                  </a:ext>
                </a:extLst>
              </a:tr>
              <a:tr h="4665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호수공원 근처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빌딩 인근에 있는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CCTV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입니다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734829"/>
                  </a:ext>
                </a:extLst>
              </a:tr>
              <a:tr h="28474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51528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422410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3BFCB47-C52E-8E5F-9513-51A00C0E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356" y="1620520"/>
            <a:ext cx="228758" cy="4706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16E31A-B597-4043-E100-71DA427C3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29" y="6256201"/>
            <a:ext cx="2090810" cy="2801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940FDF-C448-FB3E-DF44-26CAD834EAB2}"/>
              </a:ext>
            </a:extLst>
          </p:cNvPr>
          <p:cNvSpPr txBox="1"/>
          <p:nvPr/>
        </p:nvSpPr>
        <p:spPr>
          <a:xfrm>
            <a:off x="242079" y="84364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시설물 추가 요청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15E778-E0B9-F12E-823B-36206BBF2302}"/>
              </a:ext>
            </a:extLst>
          </p:cNvPr>
          <p:cNvSpPr/>
          <p:nvPr/>
        </p:nvSpPr>
        <p:spPr>
          <a:xfrm>
            <a:off x="435868" y="9534234"/>
            <a:ext cx="1235690" cy="2881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승인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40CECA-496A-79BC-9D54-E3241CD27953}"/>
              </a:ext>
            </a:extLst>
          </p:cNvPr>
          <p:cNvSpPr/>
          <p:nvPr/>
        </p:nvSpPr>
        <p:spPr>
          <a:xfrm>
            <a:off x="1794768" y="9534234"/>
            <a:ext cx="1235690" cy="2881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거부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735C31-11C1-F1E6-607B-1CDC0855B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491" y="9520441"/>
            <a:ext cx="2843641" cy="968759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02D74F-A878-1C5D-B541-9244BEC80ACD}"/>
              </a:ext>
            </a:extLst>
          </p:cNvPr>
          <p:cNvCxnSpPr/>
          <p:nvPr/>
        </p:nvCxnSpPr>
        <p:spPr>
          <a:xfrm>
            <a:off x="3168650" y="9728200"/>
            <a:ext cx="349250" cy="17145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CC559B-9079-1932-74FF-400F5FB47D6F}"/>
              </a:ext>
            </a:extLst>
          </p:cNvPr>
          <p:cNvSpPr txBox="1"/>
          <p:nvPr/>
        </p:nvSpPr>
        <p:spPr>
          <a:xfrm>
            <a:off x="670947" y="114960"/>
            <a:ext cx="622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관리자 페이지에서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시설물 추가 요청 게시글의 제목을 클릭했을 때 나오는 페이지입니다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18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49E013-46C8-197E-9881-D44D26534913}"/>
              </a:ext>
            </a:extLst>
          </p:cNvPr>
          <p:cNvSpPr txBox="1"/>
          <p:nvPr/>
        </p:nvSpPr>
        <p:spPr>
          <a:xfrm>
            <a:off x="82550" y="228600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정보 수정 요청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BE6E57-C60B-E4D3-9B2C-77CA44FF5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07"/>
          <a:stretch/>
        </p:blipFill>
        <p:spPr>
          <a:xfrm>
            <a:off x="1130181" y="1257809"/>
            <a:ext cx="5008646" cy="1650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04122-ED47-8D69-C9E4-0B7F08572DB1}"/>
              </a:ext>
            </a:extLst>
          </p:cNvPr>
          <p:cNvSpPr txBox="1"/>
          <p:nvPr/>
        </p:nvSpPr>
        <p:spPr>
          <a:xfrm>
            <a:off x="190500" y="1257809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기존 위치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F87CC1-3491-C418-7038-622B94EBFEA4}"/>
              </a:ext>
            </a:extLst>
          </p:cNvPr>
          <p:cNvSpPr txBox="1"/>
          <p:nvPr/>
        </p:nvSpPr>
        <p:spPr>
          <a:xfrm>
            <a:off x="190500" y="768839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요청글</a:t>
            </a:r>
            <a:r>
              <a:rPr lang="ko-KR" altLang="en-US" dirty="0"/>
              <a:t> 제목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03006-531B-0338-606C-5F57C9655DC5}"/>
              </a:ext>
            </a:extLst>
          </p:cNvPr>
          <p:cNvSpPr txBox="1"/>
          <p:nvPr/>
        </p:nvSpPr>
        <p:spPr>
          <a:xfrm>
            <a:off x="1622302" y="815005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tx1"/>
                </a:solidFill>
              </a:rPr>
              <a:t>와우리</a:t>
            </a:r>
            <a:r>
              <a:rPr lang="ko-KR" altLang="en-US" sz="1200" dirty="0">
                <a:solidFill>
                  <a:schemeClr val="tx1"/>
                </a:solidFill>
              </a:rPr>
              <a:t> 방범 </a:t>
            </a:r>
            <a:r>
              <a:rPr lang="en-US" altLang="ko-KR" sz="1200" dirty="0">
                <a:solidFill>
                  <a:schemeClr val="tx1"/>
                </a:solidFill>
              </a:rPr>
              <a:t>CCTV </a:t>
            </a:r>
            <a:r>
              <a:rPr lang="ko-KR" altLang="en-US" sz="1200" dirty="0">
                <a:solidFill>
                  <a:schemeClr val="tx1"/>
                </a:solidFill>
              </a:rPr>
              <a:t>정보수정 요청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DD457-945C-2B3B-53B7-BFCF3017320B}"/>
              </a:ext>
            </a:extLst>
          </p:cNvPr>
          <p:cNvSpPr txBox="1"/>
          <p:nvPr/>
        </p:nvSpPr>
        <p:spPr>
          <a:xfrm>
            <a:off x="190500" y="30504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요청사항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423C4D-9BD0-4881-6390-2BAF93FAA549}"/>
              </a:ext>
            </a:extLst>
          </p:cNvPr>
          <p:cNvSpPr/>
          <p:nvPr/>
        </p:nvSpPr>
        <p:spPr>
          <a:xfrm>
            <a:off x="593498" y="3476277"/>
            <a:ext cx="2303373" cy="1291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마커의 위치가 잘못되었기에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수정이 필요합니다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FAE351-FCF3-9F02-1A50-A4956114A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967"/>
          <a:stretch/>
        </p:blipFill>
        <p:spPr>
          <a:xfrm>
            <a:off x="1130181" y="3982046"/>
            <a:ext cx="5008646" cy="1879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F40D00-ECA7-2926-2AA6-6C2FC0A56ED1}"/>
              </a:ext>
            </a:extLst>
          </p:cNvPr>
          <p:cNvSpPr txBox="1"/>
          <p:nvPr/>
        </p:nvSpPr>
        <p:spPr>
          <a:xfrm>
            <a:off x="190500" y="4004317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지정 위치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BA9F6-71F1-F733-EAB4-662B35C96003}"/>
              </a:ext>
            </a:extLst>
          </p:cNvPr>
          <p:cNvSpPr txBox="1"/>
          <p:nvPr/>
        </p:nvSpPr>
        <p:spPr>
          <a:xfrm>
            <a:off x="190500" y="6352442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요청 첨부 사진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1600BB-0F41-136F-CEFF-AACB0BB88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181" y="6771673"/>
            <a:ext cx="3229408" cy="43217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E035F2-B7B2-30A1-7BC8-3CE9C862EF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4600"/>
          <a:stretch/>
        </p:blipFill>
        <p:spPr>
          <a:xfrm>
            <a:off x="1130181" y="11093450"/>
            <a:ext cx="3229408" cy="10985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9C2D233-75AE-6004-3834-3708B21524D9}"/>
              </a:ext>
            </a:extLst>
          </p:cNvPr>
          <p:cNvSpPr txBox="1"/>
          <p:nvPr/>
        </p:nvSpPr>
        <p:spPr>
          <a:xfrm>
            <a:off x="670947" y="114960"/>
            <a:ext cx="6189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관리자 페이지에서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시설물 정보 수정 게시글의 제목을 클릭했을 때 나오는 페이지입니다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.)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B98118CF-775C-B618-3382-6FFBEDEBC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48" y="5909474"/>
            <a:ext cx="2346339" cy="271535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95F83F1-9474-B09C-AB50-831E2EB12356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2616087" y="6088317"/>
            <a:ext cx="1904370" cy="22855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E132155F-E5A9-4808-CFA3-D780ED71D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457" y="6187145"/>
            <a:ext cx="2147043" cy="25946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02DFC42-F600-69E2-D8A4-AD76FA5E9F18}"/>
              </a:ext>
            </a:extLst>
          </p:cNvPr>
          <p:cNvSpPr txBox="1"/>
          <p:nvPr/>
        </p:nvSpPr>
        <p:spPr>
          <a:xfrm>
            <a:off x="3568272" y="6015574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</a:rPr>
              <a:t>클릭 시</a:t>
            </a:r>
          </a:p>
        </p:txBody>
      </p:sp>
    </p:spTree>
    <p:extLst>
      <p:ext uri="{BB962C8B-B14F-4D97-AF65-F5344CB8AC3E}">
        <p14:creationId xmlns:p14="http://schemas.microsoft.com/office/powerpoint/2010/main" val="498954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DB0575-C630-5E62-401F-BC55DB331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00"/>
          <a:stretch/>
        </p:blipFill>
        <p:spPr>
          <a:xfrm>
            <a:off x="1127498" y="0"/>
            <a:ext cx="3229408" cy="32263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EEE9D9-AD4D-90F4-2070-99EF8BD91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31" y="4674160"/>
            <a:ext cx="2550359" cy="2762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1EF47D-59E9-D68A-96B3-6ED021908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82" y="4031689"/>
            <a:ext cx="2600688" cy="3334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2F15C5-42C7-A2FC-4D5D-DF0FA415B893}"/>
              </a:ext>
            </a:extLst>
          </p:cNvPr>
          <p:cNvSpPr txBox="1"/>
          <p:nvPr/>
        </p:nvSpPr>
        <p:spPr>
          <a:xfrm>
            <a:off x="1146742" y="4087276"/>
            <a:ext cx="22822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방범</a:t>
            </a:r>
            <a:r>
              <a:rPr lang="en-US" altLang="ko-KR" sz="900" dirty="0"/>
              <a:t>CCTV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68369-8C85-3A17-9989-6E829BA7341E}"/>
              </a:ext>
            </a:extLst>
          </p:cNvPr>
          <p:cNvSpPr txBox="1"/>
          <p:nvPr/>
        </p:nvSpPr>
        <p:spPr>
          <a:xfrm>
            <a:off x="490938" y="40485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분류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70A993-D726-4E28-C610-1BB765E9290D}"/>
              </a:ext>
            </a:extLst>
          </p:cNvPr>
          <p:cNvSpPr txBox="1"/>
          <p:nvPr/>
        </p:nvSpPr>
        <p:spPr>
          <a:xfrm>
            <a:off x="490938" y="46661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제목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E9577A-E9BE-F2BC-11A6-4A57CCC6931F}"/>
              </a:ext>
            </a:extLst>
          </p:cNvPr>
          <p:cNvSpPr/>
          <p:nvPr/>
        </p:nvSpPr>
        <p:spPr>
          <a:xfrm>
            <a:off x="1202790" y="4743817"/>
            <a:ext cx="1879801" cy="162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와우리</a:t>
            </a:r>
            <a:r>
              <a:rPr lang="ko-KR" altLang="en-US" sz="1100" dirty="0">
                <a:solidFill>
                  <a:schemeClr val="tx1"/>
                </a:solidFill>
              </a:rPr>
              <a:t> 방범 </a:t>
            </a:r>
            <a:r>
              <a:rPr lang="en-US" altLang="ko-KR" sz="1100" dirty="0">
                <a:solidFill>
                  <a:schemeClr val="tx1"/>
                </a:solidFill>
              </a:rPr>
              <a:t>CCTV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ADAEEEE-06DB-A623-B180-0BD86F312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3" y="5309297"/>
            <a:ext cx="2535408" cy="22896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5CD107-97B1-8872-796D-51CFAA090ED6}"/>
              </a:ext>
            </a:extLst>
          </p:cNvPr>
          <p:cNvSpPr txBox="1"/>
          <p:nvPr/>
        </p:nvSpPr>
        <p:spPr>
          <a:xfrm>
            <a:off x="490938" y="54298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내용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119B7D-61A5-95E1-4D0A-D61D28983D54}"/>
              </a:ext>
            </a:extLst>
          </p:cNvPr>
          <p:cNvSpPr/>
          <p:nvPr/>
        </p:nvSpPr>
        <p:spPr>
          <a:xfrm>
            <a:off x="1236417" y="5482960"/>
            <a:ext cx="2303373" cy="1291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atinLnBrk="1"/>
            <a:r>
              <a:rPr lang="ko-KR" altLang="en-US" sz="1000" dirty="0" err="1">
                <a:solidFill>
                  <a:schemeClr val="tx1"/>
                </a:solidFill>
              </a:rPr>
              <a:t>와우리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OO</a:t>
            </a:r>
            <a:r>
              <a:rPr lang="ko-KR" altLang="en-US" sz="1000" dirty="0">
                <a:solidFill>
                  <a:schemeClr val="tx1"/>
                </a:solidFill>
              </a:rPr>
              <a:t>건물 오른쪽에 위치한 </a:t>
            </a:r>
            <a:r>
              <a:rPr lang="ko-KR" altLang="en-US" sz="1000" dirty="0" err="1">
                <a:solidFill>
                  <a:schemeClr val="tx1"/>
                </a:solidFill>
              </a:rPr>
              <a:t>방범용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CCTV</a:t>
            </a:r>
            <a:r>
              <a:rPr lang="ko-KR" altLang="en-US" sz="1000" dirty="0">
                <a:solidFill>
                  <a:schemeClr val="tx1"/>
                </a:solidFill>
              </a:rPr>
              <a:t>입니다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 err="1">
                <a:solidFill>
                  <a:schemeClr val="tx1"/>
                </a:solidFill>
              </a:rPr>
              <a:t>와우리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00</a:t>
            </a:r>
            <a:r>
              <a:rPr lang="ko-KR" altLang="en-US" sz="1000" dirty="0">
                <a:solidFill>
                  <a:schemeClr val="tx1"/>
                </a:solidFill>
              </a:rPr>
              <a:t>번지에 위치하고 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7FED5E-277A-D4E2-E1F4-3D4EBC3EAA8D}"/>
              </a:ext>
            </a:extLst>
          </p:cNvPr>
          <p:cNvSpPr txBox="1"/>
          <p:nvPr/>
        </p:nvSpPr>
        <p:spPr>
          <a:xfrm>
            <a:off x="394404" y="4370714"/>
            <a:ext cx="1675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장소의 분류를 선택해주세요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37A0E-873C-1347-5049-0906FBA76AB8}"/>
              </a:ext>
            </a:extLst>
          </p:cNvPr>
          <p:cNvSpPr txBox="1"/>
          <p:nvPr/>
        </p:nvSpPr>
        <p:spPr>
          <a:xfrm>
            <a:off x="394404" y="4980939"/>
            <a:ext cx="1675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장소의 분류를 선택해주세요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94E48C-C574-6DF6-499E-A88D04C83C59}"/>
              </a:ext>
            </a:extLst>
          </p:cNvPr>
          <p:cNvSpPr txBox="1"/>
          <p:nvPr/>
        </p:nvSpPr>
        <p:spPr>
          <a:xfrm>
            <a:off x="402933" y="3477055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정보 수정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C966A56-112C-9726-52D8-1195C9A6E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25639"/>
          <a:stretch/>
        </p:blipFill>
        <p:spPr>
          <a:xfrm>
            <a:off x="1130181" y="8068714"/>
            <a:ext cx="2592160" cy="41232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A9B19DE-A8FD-C7E7-6B56-B98DBFA7ACB1}"/>
              </a:ext>
            </a:extLst>
          </p:cNvPr>
          <p:cNvSpPr txBox="1"/>
          <p:nvPr/>
        </p:nvSpPr>
        <p:spPr>
          <a:xfrm>
            <a:off x="78188" y="8068714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기존 사진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C2E8F0-683A-0C32-3B77-CE8696A066C9}"/>
              </a:ext>
            </a:extLst>
          </p:cNvPr>
          <p:cNvSpPr txBox="1"/>
          <p:nvPr/>
        </p:nvSpPr>
        <p:spPr>
          <a:xfrm>
            <a:off x="3722341" y="6867154"/>
            <a:ext cx="30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</a:rPr>
              <a:t>요청글을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 열면 이곳엔 기존 글이 나오고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요청사항에 따라 분류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제목 내용 등을 수정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8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68D88F-9532-B5DC-1104-A996071FE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360"/>
          <a:stretch/>
        </p:blipFill>
        <p:spPr>
          <a:xfrm>
            <a:off x="1127498" y="0"/>
            <a:ext cx="2592160" cy="142173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EA747-0BAC-D437-3CC0-933995A57A58}"/>
              </a:ext>
            </a:extLst>
          </p:cNvPr>
          <p:cNvSpPr/>
          <p:nvPr/>
        </p:nvSpPr>
        <p:spPr>
          <a:xfrm>
            <a:off x="473186" y="5133390"/>
            <a:ext cx="1235690" cy="2881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저장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4E1AED-6BD2-FE98-1D6B-B008A5E756C8}"/>
              </a:ext>
            </a:extLst>
          </p:cNvPr>
          <p:cNvSpPr/>
          <p:nvPr/>
        </p:nvSpPr>
        <p:spPr>
          <a:xfrm>
            <a:off x="1832086" y="5133390"/>
            <a:ext cx="1235690" cy="2881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수정 거부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B9997E-7BF3-8390-B012-65670772B032}"/>
              </a:ext>
            </a:extLst>
          </p:cNvPr>
          <p:cNvSpPr/>
          <p:nvPr/>
        </p:nvSpPr>
        <p:spPr>
          <a:xfrm>
            <a:off x="3190986" y="5133390"/>
            <a:ext cx="1235690" cy="2881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장소 삭제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792E09-616E-208B-D245-9BFA8C2E9BD9}"/>
              </a:ext>
            </a:extLst>
          </p:cNvPr>
          <p:cNvSpPr txBox="1"/>
          <p:nvPr/>
        </p:nvSpPr>
        <p:spPr>
          <a:xfrm>
            <a:off x="3198599" y="5513263"/>
            <a:ext cx="294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장소 삭제는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</a:rPr>
              <a:t>장소 삭제 요청이라면 사용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B211438-6164-EE9C-E6FB-6CFF4D49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730094"/>
            <a:ext cx="2843641" cy="96875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C7E0A77-435D-6A26-AEB6-3D1320B5D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479" y="3272838"/>
            <a:ext cx="2860787" cy="96488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4DA562C-1689-0160-8AF5-362457506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82" y="1648459"/>
            <a:ext cx="2592160" cy="159232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ED6203C-2EE5-3B63-B4D7-95AA903E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882" y="3244907"/>
            <a:ext cx="2616359" cy="1584730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7E1439D-32E2-3108-0032-53AD6DF113A5}"/>
              </a:ext>
            </a:extLst>
          </p:cNvPr>
          <p:cNvCxnSpPr>
            <a:cxnSpLocks/>
          </p:cNvCxnSpPr>
          <p:nvPr/>
        </p:nvCxnSpPr>
        <p:spPr>
          <a:xfrm flipV="1">
            <a:off x="2959100" y="2377166"/>
            <a:ext cx="969433" cy="275622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48E5B75-D400-2A71-C161-1E471591B2F9}"/>
              </a:ext>
            </a:extLst>
          </p:cNvPr>
          <p:cNvCxnSpPr>
            <a:cxnSpLocks/>
          </p:cNvCxnSpPr>
          <p:nvPr/>
        </p:nvCxnSpPr>
        <p:spPr>
          <a:xfrm flipV="1">
            <a:off x="4359589" y="3974397"/>
            <a:ext cx="170078" cy="110348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99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1021</TotalTime>
  <Words>598</Words>
  <Application>Microsoft Office PowerPoint</Application>
  <PresentationFormat>와이드스크린</PresentationFormat>
  <Paragraphs>141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테마</vt:lpstr>
      <vt:lpstr>봉담읍 온라인 마을안전지도 웹사이트 디자인 예시안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명규 김</dc:creator>
  <cp:lastModifiedBy>명규 김</cp:lastModifiedBy>
  <cp:revision>1</cp:revision>
  <dcterms:created xsi:type="dcterms:W3CDTF">2024-08-08T09:10:59Z</dcterms:created>
  <dcterms:modified xsi:type="dcterms:W3CDTF">2024-08-09T02:25:29Z</dcterms:modified>
</cp:coreProperties>
</file>